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79" r:id="rId2"/>
    <p:sldId id="2778" r:id="rId3"/>
    <p:sldId id="2774" r:id="rId4"/>
    <p:sldId id="2794" r:id="rId5"/>
    <p:sldId id="2776" r:id="rId6"/>
    <p:sldId id="2780" r:id="rId7"/>
    <p:sldId id="2783" r:id="rId8"/>
    <p:sldId id="2781" r:id="rId9"/>
    <p:sldId id="2784" r:id="rId10"/>
    <p:sldId id="2785" r:id="rId11"/>
    <p:sldId id="2786" r:id="rId12"/>
    <p:sldId id="2787" r:id="rId13"/>
    <p:sldId id="2788" r:id="rId14"/>
    <p:sldId id="2789" r:id="rId15"/>
    <p:sldId id="2790" r:id="rId16"/>
    <p:sldId id="2791" r:id="rId17"/>
    <p:sldId id="2792" r:id="rId18"/>
    <p:sldId id="27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2CB"/>
    <a:srgbClr val="D8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55661-4A40-4E43-BA63-A031B6FE2FF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AAA803-2888-41DD-A11F-FC0624975E1D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Business need is to extract required information from semi-structured data like XML format data.</a:t>
          </a:r>
          <a:endParaRPr lang="en-US" sz="1400" dirty="0"/>
        </a:p>
      </dgm:t>
    </dgm:pt>
    <dgm:pt modelId="{C6FAF79E-53E6-4C1F-B462-3EF4651D673A}" type="parTrans" cxnId="{D0A0353C-5A9C-450C-B1C4-629A23E487F5}">
      <dgm:prSet/>
      <dgm:spPr/>
      <dgm:t>
        <a:bodyPr/>
        <a:lstStyle/>
        <a:p>
          <a:endParaRPr lang="en-US"/>
        </a:p>
      </dgm:t>
    </dgm:pt>
    <dgm:pt modelId="{FB0F5C90-B1F2-4E04-8CC1-FA7ED93F365F}" type="sibTrans" cxnId="{D0A0353C-5A9C-450C-B1C4-629A23E487F5}">
      <dgm:prSet/>
      <dgm:spPr/>
      <dgm:t>
        <a:bodyPr/>
        <a:lstStyle/>
        <a:p>
          <a:endParaRPr lang="en-US"/>
        </a:p>
      </dgm:t>
    </dgm:pt>
    <dgm:pt modelId="{F71E68C5-116F-442B-BF51-8E6C254B8CD2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XML (Extensible Markup Language) format is used to structure data so that it can be stored and transported.</a:t>
          </a:r>
        </a:p>
      </dgm:t>
    </dgm:pt>
    <dgm:pt modelId="{87B81505-8032-4C72-B48A-6E1EDC5155AA}" type="parTrans" cxnId="{1433737E-A3BE-468D-8434-6BB8E1682588}">
      <dgm:prSet/>
      <dgm:spPr/>
      <dgm:t>
        <a:bodyPr/>
        <a:lstStyle/>
        <a:p>
          <a:endParaRPr lang="en-US"/>
        </a:p>
      </dgm:t>
    </dgm:pt>
    <dgm:pt modelId="{A75DE628-84D2-4570-8AA2-BF3041DA04F3}" type="sibTrans" cxnId="{1433737E-A3BE-468D-8434-6BB8E1682588}">
      <dgm:prSet/>
      <dgm:spPr/>
      <dgm:t>
        <a:bodyPr/>
        <a:lstStyle/>
        <a:p>
          <a:endParaRPr lang="en-US"/>
        </a:p>
      </dgm:t>
    </dgm:pt>
    <dgm:pt modelId="{EA56D989-0C98-43AD-B287-583380AF392A}">
      <dgm:prSet custT="1"/>
      <dgm:spPr>
        <a:solidFill>
          <a:schemeClr val="bg2">
            <a:lumMod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7070" tIns="0" rIns="267070" bIns="0" numCol="1" spcCol="1270" anchor="ctr" anchorCtr="0"/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Reading of such semi-structured data and getting useful information out of it is a bit complex.</a:t>
          </a:r>
        </a:p>
      </dgm:t>
    </dgm:pt>
    <dgm:pt modelId="{AE2B1EAC-C252-4367-9545-9453524A7C77}" type="parTrans" cxnId="{A2659543-2558-4451-8FC8-7C3CCFC73D78}">
      <dgm:prSet/>
      <dgm:spPr/>
      <dgm:t>
        <a:bodyPr/>
        <a:lstStyle/>
        <a:p>
          <a:endParaRPr lang="en-US"/>
        </a:p>
      </dgm:t>
    </dgm:pt>
    <dgm:pt modelId="{21690FD8-21CC-458D-A326-82C78A13ECC8}" type="sibTrans" cxnId="{A2659543-2558-4451-8FC8-7C3CCFC73D78}">
      <dgm:prSet/>
      <dgm:spPr/>
      <dgm:t>
        <a:bodyPr/>
        <a:lstStyle/>
        <a:p>
          <a:endParaRPr lang="en-US"/>
        </a:p>
      </dgm:t>
    </dgm:pt>
    <dgm:pt modelId="{CC6D9E94-D179-4911-9983-17CF80D82C54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Hence Spark-XML and Spark-CSV library from Databricks is used to simplify this process of parsing XML data.</a:t>
          </a:r>
        </a:p>
      </dgm:t>
    </dgm:pt>
    <dgm:pt modelId="{A4E636C3-F006-43C3-B7CB-B5A16DFCEBF0}" type="parTrans" cxnId="{583088B3-4F1B-43E5-B744-0CE2EE24CBE2}">
      <dgm:prSet/>
      <dgm:spPr/>
      <dgm:t>
        <a:bodyPr/>
        <a:lstStyle/>
        <a:p>
          <a:endParaRPr lang="en-US"/>
        </a:p>
      </dgm:t>
    </dgm:pt>
    <dgm:pt modelId="{7DDF1A4E-FE05-481F-8AC5-A7604B632FDC}" type="sibTrans" cxnId="{583088B3-4F1B-43E5-B744-0CE2EE24CBE2}">
      <dgm:prSet/>
      <dgm:spPr/>
      <dgm:t>
        <a:bodyPr/>
        <a:lstStyle/>
        <a:p>
          <a:endParaRPr lang="en-US"/>
        </a:p>
      </dgm:t>
    </dgm:pt>
    <dgm:pt modelId="{6613C63D-18B8-4A85-BDE7-81972991462F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Spark-Excel library from Crealytics is also being used to read configuration file which is in excel format.</a:t>
          </a:r>
        </a:p>
      </dgm:t>
    </dgm:pt>
    <dgm:pt modelId="{5E066E45-C4BC-4C08-8A0B-F4633C4F3B50}" type="parTrans" cxnId="{5C5886C9-4614-466D-AC2F-904427860A6F}">
      <dgm:prSet/>
      <dgm:spPr/>
      <dgm:t>
        <a:bodyPr/>
        <a:lstStyle/>
        <a:p>
          <a:endParaRPr lang="en-US"/>
        </a:p>
      </dgm:t>
    </dgm:pt>
    <dgm:pt modelId="{C3CD47C5-AD60-4B2B-89B1-9D5253E9374F}" type="sibTrans" cxnId="{5C5886C9-4614-466D-AC2F-904427860A6F}">
      <dgm:prSet/>
      <dgm:spPr/>
      <dgm:t>
        <a:bodyPr/>
        <a:lstStyle/>
        <a:p>
          <a:endParaRPr lang="en-US"/>
        </a:p>
      </dgm:t>
    </dgm:pt>
    <dgm:pt modelId="{181E9C8D-EEF5-4CCD-9D19-0D09D986D1A7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XML Parser using Spark uses Spark-XML library package to read and parse input XML files.</a:t>
          </a:r>
        </a:p>
      </dgm:t>
    </dgm:pt>
    <dgm:pt modelId="{835F1286-7E13-4A33-B78B-15FD988A10E2}" type="parTrans" cxnId="{ABAA1FAF-D5A7-4801-B287-52192F751B62}">
      <dgm:prSet/>
      <dgm:spPr/>
      <dgm:t>
        <a:bodyPr/>
        <a:lstStyle/>
        <a:p>
          <a:endParaRPr lang="en-US"/>
        </a:p>
      </dgm:t>
    </dgm:pt>
    <dgm:pt modelId="{1B44F0F7-F3C5-44A8-A0FF-161FE5CBC28C}" type="sibTrans" cxnId="{ABAA1FAF-D5A7-4801-B287-52192F751B62}">
      <dgm:prSet/>
      <dgm:spPr/>
      <dgm:t>
        <a:bodyPr/>
        <a:lstStyle/>
        <a:p>
          <a:endParaRPr lang="en-US"/>
        </a:p>
      </dgm:t>
    </dgm:pt>
    <dgm:pt modelId="{9345AA07-3FEA-477F-8E8C-48C1B6591BEE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Spark dataframes are used to process this data.</a:t>
          </a:r>
        </a:p>
      </dgm:t>
    </dgm:pt>
    <dgm:pt modelId="{579252EC-012C-4CA1-9D9D-A339F1D90AF9}" type="parTrans" cxnId="{C473F36D-1A22-46D9-AE44-749080FC4721}">
      <dgm:prSet/>
      <dgm:spPr/>
      <dgm:t>
        <a:bodyPr/>
        <a:lstStyle/>
        <a:p>
          <a:endParaRPr lang="en-US"/>
        </a:p>
      </dgm:t>
    </dgm:pt>
    <dgm:pt modelId="{98BAC14C-B158-4F6B-ADFD-606B4B43AA61}" type="sibTrans" cxnId="{C473F36D-1A22-46D9-AE44-749080FC4721}">
      <dgm:prSet/>
      <dgm:spPr/>
      <dgm:t>
        <a:bodyPr/>
        <a:lstStyle/>
        <a:p>
          <a:endParaRPr lang="en-US"/>
        </a:p>
      </dgm:t>
    </dgm:pt>
    <dgm:pt modelId="{1CF9B4E0-0268-4858-BAF3-FD9FE276D09F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400" dirty="0">
              <a:latin typeface="Helvetica" panose="020B0604020202020204" pitchFamily="34" charset="0"/>
              <a:cs typeface="Helvetica" panose="020B0604020202020204" pitchFamily="34" charset="0"/>
            </a:rPr>
            <a:t>Finally Spark-CSV library package is used to store the output data in required format.</a:t>
          </a:r>
        </a:p>
      </dgm:t>
    </dgm:pt>
    <dgm:pt modelId="{6ADE82D4-FC69-48C1-B02B-A9C2774A54F1}" type="parTrans" cxnId="{732CC106-1008-4C8A-AC4D-E88824563843}">
      <dgm:prSet/>
      <dgm:spPr/>
      <dgm:t>
        <a:bodyPr/>
        <a:lstStyle/>
        <a:p>
          <a:endParaRPr lang="en-US"/>
        </a:p>
      </dgm:t>
    </dgm:pt>
    <dgm:pt modelId="{38B27C45-EA0A-477C-8F65-E1FCECE72BEF}" type="sibTrans" cxnId="{732CC106-1008-4C8A-AC4D-E88824563843}">
      <dgm:prSet/>
      <dgm:spPr/>
      <dgm:t>
        <a:bodyPr/>
        <a:lstStyle/>
        <a:p>
          <a:endParaRPr lang="en-US"/>
        </a:p>
      </dgm:t>
    </dgm:pt>
    <dgm:pt modelId="{30300CD6-3A9E-4996-85A0-7F9D63D5E2B8}" type="pres">
      <dgm:prSet presAssocID="{D1655661-4A40-4E43-BA63-A031B6FE2FFD}" presName="linear" presStyleCnt="0">
        <dgm:presLayoutVars>
          <dgm:dir/>
          <dgm:animLvl val="lvl"/>
          <dgm:resizeHandles val="exact"/>
        </dgm:presLayoutVars>
      </dgm:prSet>
      <dgm:spPr/>
    </dgm:pt>
    <dgm:pt modelId="{06DAEB09-6065-40CC-AB27-37775A243150}" type="pres">
      <dgm:prSet presAssocID="{D0AAA803-2888-41DD-A11F-FC0624975E1D}" presName="parentLin" presStyleCnt="0"/>
      <dgm:spPr/>
    </dgm:pt>
    <dgm:pt modelId="{CE09D612-6C10-49F4-BF42-DB148C206FB7}" type="pres">
      <dgm:prSet presAssocID="{D0AAA803-2888-41DD-A11F-FC0624975E1D}" presName="parentLeftMargin" presStyleLbl="node1" presStyleIdx="0" presStyleCnt="8"/>
      <dgm:spPr/>
    </dgm:pt>
    <dgm:pt modelId="{BF0805E3-5906-46D4-BBEF-3EA234D1FAB1}" type="pres">
      <dgm:prSet presAssocID="{D0AAA803-2888-41DD-A11F-FC0624975E1D}" presName="parentText" presStyleLbl="node1" presStyleIdx="0" presStyleCnt="8" custScaleX="134527" custLinFactNeighborX="-50048" custLinFactNeighborY="-15644">
        <dgm:presLayoutVars>
          <dgm:chMax val="0"/>
          <dgm:bulletEnabled val="1"/>
        </dgm:presLayoutVars>
      </dgm:prSet>
      <dgm:spPr/>
    </dgm:pt>
    <dgm:pt modelId="{A33B2634-2863-4427-B529-54EC508E17B5}" type="pres">
      <dgm:prSet presAssocID="{D0AAA803-2888-41DD-A11F-FC0624975E1D}" presName="negativeSpace" presStyleCnt="0"/>
      <dgm:spPr/>
    </dgm:pt>
    <dgm:pt modelId="{A51E982F-352A-4313-9A3C-EDFF7CE13CFC}" type="pres">
      <dgm:prSet presAssocID="{D0AAA803-2888-41DD-A11F-FC0624975E1D}" presName="childText" presStyleLbl="conFgAcc1" presStyleIdx="0" presStyleCnt="8">
        <dgm:presLayoutVars>
          <dgm:bulletEnabled val="1"/>
        </dgm:presLayoutVars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1AC44B04-8CBC-48F1-846D-DED4A35BE928}" type="pres">
      <dgm:prSet presAssocID="{FB0F5C90-B1F2-4E04-8CC1-FA7ED93F365F}" presName="spaceBetweenRectangles" presStyleCnt="0"/>
      <dgm:spPr/>
    </dgm:pt>
    <dgm:pt modelId="{BB880CE9-B463-4285-BDAA-A71DCD768880}" type="pres">
      <dgm:prSet presAssocID="{F71E68C5-116F-442B-BF51-8E6C254B8CD2}" presName="parentLin" presStyleCnt="0"/>
      <dgm:spPr/>
    </dgm:pt>
    <dgm:pt modelId="{35DC6F15-A058-4E23-A66D-A245F85E0841}" type="pres">
      <dgm:prSet presAssocID="{F71E68C5-116F-442B-BF51-8E6C254B8CD2}" presName="parentLeftMargin" presStyleLbl="node1" presStyleIdx="0" presStyleCnt="8"/>
      <dgm:spPr/>
    </dgm:pt>
    <dgm:pt modelId="{42235CA4-01BE-414D-B32D-E0076E072BB2}" type="pres">
      <dgm:prSet presAssocID="{F71E68C5-116F-442B-BF51-8E6C254B8CD2}" presName="parentText" presStyleLbl="node1" presStyleIdx="1" presStyleCnt="8" custScaleX="134872" custLinFactNeighborX="-50048">
        <dgm:presLayoutVars>
          <dgm:chMax val="0"/>
          <dgm:bulletEnabled val="1"/>
        </dgm:presLayoutVars>
      </dgm:prSet>
      <dgm:spPr/>
    </dgm:pt>
    <dgm:pt modelId="{C24382C2-08BF-404F-A22D-D6A318FED822}" type="pres">
      <dgm:prSet presAssocID="{F71E68C5-116F-442B-BF51-8E6C254B8CD2}" presName="negativeSpace" presStyleCnt="0"/>
      <dgm:spPr/>
    </dgm:pt>
    <dgm:pt modelId="{4D65F3B6-60AF-4E78-B7E4-0973616F3EE4}" type="pres">
      <dgm:prSet presAssocID="{F71E68C5-116F-442B-BF51-8E6C254B8CD2}" presName="childText" presStyleLbl="conFgAcc1" presStyleIdx="1" presStyleCnt="8">
        <dgm:presLayoutVars>
          <dgm:bulletEnabled val="1"/>
        </dgm:presLayoutVars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930436B-E0ED-4B0B-8B1A-0BD962DDA11E}" type="pres">
      <dgm:prSet presAssocID="{A75DE628-84D2-4570-8AA2-BF3041DA04F3}" presName="spaceBetweenRectangles" presStyleCnt="0"/>
      <dgm:spPr/>
    </dgm:pt>
    <dgm:pt modelId="{F100DCD9-1609-471F-9B7B-0C740B93362A}" type="pres">
      <dgm:prSet presAssocID="{EA56D989-0C98-43AD-B287-583380AF392A}" presName="parentLin" presStyleCnt="0"/>
      <dgm:spPr/>
    </dgm:pt>
    <dgm:pt modelId="{F7D45812-5B9A-41E3-995C-0B867C7B674D}" type="pres">
      <dgm:prSet presAssocID="{EA56D989-0C98-43AD-B287-583380AF392A}" presName="parentLeftMargin" presStyleLbl="node1" presStyleIdx="1" presStyleCnt="8"/>
      <dgm:spPr/>
    </dgm:pt>
    <dgm:pt modelId="{DB7D11BC-9FB7-40DB-8FD0-9612627B5571}" type="pres">
      <dgm:prSet presAssocID="{EA56D989-0C98-43AD-B287-583380AF392A}" presName="parentText" presStyleLbl="node1" presStyleIdx="2" presStyleCnt="8" custScaleX="134752" custLinFactNeighborX="-50048">
        <dgm:presLayoutVars>
          <dgm:chMax val="0"/>
          <dgm:bulletEnabled val="1"/>
        </dgm:presLayoutVars>
      </dgm:prSet>
      <dgm:spPr>
        <a:xfrm>
          <a:off x="504699" y="1075265"/>
          <a:ext cx="7065792" cy="324720"/>
        </a:xfrm>
        <a:prstGeom prst="roundRect">
          <a:avLst/>
        </a:prstGeom>
      </dgm:spPr>
    </dgm:pt>
    <dgm:pt modelId="{64CCDB81-AF05-4F96-98CD-230F38054253}" type="pres">
      <dgm:prSet presAssocID="{EA56D989-0C98-43AD-B287-583380AF392A}" presName="negativeSpace" presStyleCnt="0"/>
      <dgm:spPr/>
    </dgm:pt>
    <dgm:pt modelId="{DE822179-834E-41BA-892F-0ADEFFD23A89}" type="pres">
      <dgm:prSet presAssocID="{EA56D989-0C98-43AD-B287-583380AF392A}" presName="childText" presStyleLbl="conFgAcc1" presStyleIdx="2" presStyleCnt="8">
        <dgm:presLayoutVars>
          <dgm:bulletEnabled val="1"/>
        </dgm:presLayoutVars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92E19EF1-7430-4C11-B768-64A4261E6B7B}" type="pres">
      <dgm:prSet presAssocID="{21690FD8-21CC-458D-A326-82C78A13ECC8}" presName="spaceBetweenRectangles" presStyleCnt="0"/>
      <dgm:spPr/>
    </dgm:pt>
    <dgm:pt modelId="{FB8EE00E-2776-4F07-B678-F5262E579254}" type="pres">
      <dgm:prSet presAssocID="{CC6D9E94-D179-4911-9983-17CF80D82C54}" presName="parentLin" presStyleCnt="0"/>
      <dgm:spPr/>
    </dgm:pt>
    <dgm:pt modelId="{A69C7382-865E-4A13-A7E6-90D8FAB8BAA9}" type="pres">
      <dgm:prSet presAssocID="{CC6D9E94-D179-4911-9983-17CF80D82C54}" presName="parentLeftMargin" presStyleLbl="node1" presStyleIdx="2" presStyleCnt="8"/>
      <dgm:spPr/>
    </dgm:pt>
    <dgm:pt modelId="{5B068349-1990-410C-B971-F3731320448A}" type="pres">
      <dgm:prSet presAssocID="{CC6D9E94-D179-4911-9983-17CF80D82C54}" presName="parentText" presStyleLbl="node1" presStyleIdx="3" presStyleCnt="8" custScaleX="135039" custLinFactNeighborX="-50048">
        <dgm:presLayoutVars>
          <dgm:chMax val="0"/>
          <dgm:bulletEnabled val="1"/>
        </dgm:presLayoutVars>
      </dgm:prSet>
      <dgm:spPr/>
    </dgm:pt>
    <dgm:pt modelId="{5D8F13CC-821C-4D70-B530-400B8941A1E8}" type="pres">
      <dgm:prSet presAssocID="{CC6D9E94-D179-4911-9983-17CF80D82C54}" presName="negativeSpace" presStyleCnt="0"/>
      <dgm:spPr/>
    </dgm:pt>
    <dgm:pt modelId="{C1343632-7CB0-4BBA-8E0D-816CDB0E1EF9}" type="pres">
      <dgm:prSet presAssocID="{CC6D9E94-D179-4911-9983-17CF80D82C54}" presName="childText" presStyleLbl="conFgAcc1" presStyleIdx="3" presStyleCnt="8">
        <dgm:presLayoutVars>
          <dgm:bulletEnabled val="1"/>
        </dgm:presLayoutVars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7C5D79C6-3EA8-4AAA-A69F-16BB19A8C717}" type="pres">
      <dgm:prSet presAssocID="{7DDF1A4E-FE05-481F-8AC5-A7604B632FDC}" presName="spaceBetweenRectangles" presStyleCnt="0"/>
      <dgm:spPr/>
    </dgm:pt>
    <dgm:pt modelId="{89D3F827-E45C-4E25-8634-4CD9B5E5C87E}" type="pres">
      <dgm:prSet presAssocID="{6613C63D-18B8-4A85-BDE7-81972991462F}" presName="parentLin" presStyleCnt="0"/>
      <dgm:spPr/>
    </dgm:pt>
    <dgm:pt modelId="{B12C9DB3-A75E-4BE3-893B-E458BBA8A591}" type="pres">
      <dgm:prSet presAssocID="{6613C63D-18B8-4A85-BDE7-81972991462F}" presName="parentLeftMargin" presStyleLbl="node1" presStyleIdx="3" presStyleCnt="8"/>
      <dgm:spPr/>
    </dgm:pt>
    <dgm:pt modelId="{2B8CEC55-2477-4E1E-AACB-59AEEDDCADF0}" type="pres">
      <dgm:prSet presAssocID="{6613C63D-18B8-4A85-BDE7-81972991462F}" presName="parentText" presStyleLbl="node1" presStyleIdx="4" presStyleCnt="8" custScaleX="135266" custLinFactNeighborX="-50048">
        <dgm:presLayoutVars>
          <dgm:chMax val="0"/>
          <dgm:bulletEnabled val="1"/>
        </dgm:presLayoutVars>
      </dgm:prSet>
      <dgm:spPr/>
    </dgm:pt>
    <dgm:pt modelId="{2AF4A2AB-9E6F-4F3D-AA1E-AC9E75AFAA83}" type="pres">
      <dgm:prSet presAssocID="{6613C63D-18B8-4A85-BDE7-81972991462F}" presName="negativeSpace" presStyleCnt="0"/>
      <dgm:spPr/>
    </dgm:pt>
    <dgm:pt modelId="{45582028-1E4D-4E83-AD81-4C87896CFCB9}" type="pres">
      <dgm:prSet presAssocID="{6613C63D-18B8-4A85-BDE7-81972991462F}" presName="childText" presStyleLbl="conFgAcc1" presStyleIdx="4" presStyleCnt="8">
        <dgm:presLayoutVars>
          <dgm:bulletEnabled val="1"/>
        </dgm:presLayoutVars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6CFC17B3-0863-4490-A54E-BE201DC5FC73}" type="pres">
      <dgm:prSet presAssocID="{C3CD47C5-AD60-4B2B-89B1-9D5253E9374F}" presName="spaceBetweenRectangles" presStyleCnt="0"/>
      <dgm:spPr/>
    </dgm:pt>
    <dgm:pt modelId="{2A08DB23-83C7-463A-9651-95E3E03B1C5A}" type="pres">
      <dgm:prSet presAssocID="{181E9C8D-EEF5-4CCD-9D19-0D09D986D1A7}" presName="parentLin" presStyleCnt="0"/>
      <dgm:spPr/>
    </dgm:pt>
    <dgm:pt modelId="{113935D8-17CE-44F3-99D3-ABB154523B2B}" type="pres">
      <dgm:prSet presAssocID="{181E9C8D-EEF5-4CCD-9D19-0D09D986D1A7}" presName="parentLeftMargin" presStyleLbl="node1" presStyleIdx="4" presStyleCnt="8"/>
      <dgm:spPr/>
    </dgm:pt>
    <dgm:pt modelId="{BF4B15D6-27A1-495F-91A3-028517E74D9E}" type="pres">
      <dgm:prSet presAssocID="{181E9C8D-EEF5-4CCD-9D19-0D09D986D1A7}" presName="parentText" presStyleLbl="node1" presStyleIdx="5" presStyleCnt="8" custScaleX="135437" custLinFactNeighborX="-50048">
        <dgm:presLayoutVars>
          <dgm:chMax val="0"/>
          <dgm:bulletEnabled val="1"/>
        </dgm:presLayoutVars>
      </dgm:prSet>
      <dgm:spPr/>
    </dgm:pt>
    <dgm:pt modelId="{489B45AC-F7EE-4924-800D-B46DF27B8794}" type="pres">
      <dgm:prSet presAssocID="{181E9C8D-EEF5-4CCD-9D19-0D09D986D1A7}" presName="negativeSpace" presStyleCnt="0"/>
      <dgm:spPr/>
    </dgm:pt>
    <dgm:pt modelId="{C45C5E50-333B-4635-B31A-0F3950F0ED2B}" type="pres">
      <dgm:prSet presAssocID="{181E9C8D-EEF5-4CCD-9D19-0D09D986D1A7}" presName="childText" presStyleLbl="conFgAcc1" presStyleIdx="5" presStyleCnt="8">
        <dgm:presLayoutVars>
          <dgm:bulletEnabled val="1"/>
        </dgm:presLayoutVars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EE647EDA-681A-47DE-98BD-40CE2C2ABF58}" type="pres">
      <dgm:prSet presAssocID="{1B44F0F7-F3C5-44A8-A0FF-161FE5CBC28C}" presName="spaceBetweenRectangles" presStyleCnt="0"/>
      <dgm:spPr/>
    </dgm:pt>
    <dgm:pt modelId="{9B744CDA-5CE1-4FFA-A645-A723D0B3B90F}" type="pres">
      <dgm:prSet presAssocID="{9345AA07-3FEA-477F-8E8C-48C1B6591BEE}" presName="parentLin" presStyleCnt="0"/>
      <dgm:spPr/>
    </dgm:pt>
    <dgm:pt modelId="{27396DB6-B30F-434B-8D2A-E06D438C36A5}" type="pres">
      <dgm:prSet presAssocID="{9345AA07-3FEA-477F-8E8C-48C1B6591BEE}" presName="parentLeftMargin" presStyleLbl="node1" presStyleIdx="5" presStyleCnt="8"/>
      <dgm:spPr/>
    </dgm:pt>
    <dgm:pt modelId="{692A1087-299E-4CA2-AA75-C2F28845DF3D}" type="pres">
      <dgm:prSet presAssocID="{9345AA07-3FEA-477F-8E8C-48C1B6591BEE}" presName="parentText" presStyleLbl="node1" presStyleIdx="6" presStyleCnt="8" custScaleX="135494" custLinFactNeighborX="-50048">
        <dgm:presLayoutVars>
          <dgm:chMax val="0"/>
          <dgm:bulletEnabled val="1"/>
        </dgm:presLayoutVars>
      </dgm:prSet>
      <dgm:spPr/>
    </dgm:pt>
    <dgm:pt modelId="{972E8C77-7A54-4E59-B1F0-7CF357867CBE}" type="pres">
      <dgm:prSet presAssocID="{9345AA07-3FEA-477F-8E8C-48C1B6591BEE}" presName="negativeSpace" presStyleCnt="0"/>
      <dgm:spPr/>
    </dgm:pt>
    <dgm:pt modelId="{5501AF62-693C-42E2-918B-86D9E8151218}" type="pres">
      <dgm:prSet presAssocID="{9345AA07-3FEA-477F-8E8C-48C1B6591BEE}" presName="childText" presStyleLbl="conFgAcc1" presStyleIdx="6" presStyleCnt="8">
        <dgm:presLayoutVars>
          <dgm:bulletEnabled val="1"/>
        </dgm:presLayoutVars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B9985110-8201-44AC-8DC6-053422A71DA0}" type="pres">
      <dgm:prSet presAssocID="{98BAC14C-B158-4F6B-ADFD-606B4B43AA61}" presName="spaceBetweenRectangles" presStyleCnt="0"/>
      <dgm:spPr/>
    </dgm:pt>
    <dgm:pt modelId="{C7D4338F-9992-4613-8350-64E81D8AD0B0}" type="pres">
      <dgm:prSet presAssocID="{1CF9B4E0-0268-4858-BAF3-FD9FE276D09F}" presName="parentLin" presStyleCnt="0"/>
      <dgm:spPr/>
    </dgm:pt>
    <dgm:pt modelId="{B2CE9C17-9302-41AE-AE6C-BAB339FF5843}" type="pres">
      <dgm:prSet presAssocID="{1CF9B4E0-0268-4858-BAF3-FD9FE276D09F}" presName="parentLeftMargin" presStyleLbl="node1" presStyleIdx="6" presStyleCnt="8"/>
      <dgm:spPr/>
    </dgm:pt>
    <dgm:pt modelId="{ECE9E6AB-8DDC-4181-B393-48EFC52D5F21}" type="pres">
      <dgm:prSet presAssocID="{1CF9B4E0-0268-4858-BAF3-FD9FE276D09F}" presName="parentText" presStyleLbl="node1" presStyleIdx="7" presStyleCnt="8" custScaleX="135438" custLinFactNeighborX="-50048">
        <dgm:presLayoutVars>
          <dgm:chMax val="0"/>
          <dgm:bulletEnabled val="1"/>
        </dgm:presLayoutVars>
      </dgm:prSet>
      <dgm:spPr/>
    </dgm:pt>
    <dgm:pt modelId="{8433C597-01D3-40B7-BF5A-F0E2DEF1357C}" type="pres">
      <dgm:prSet presAssocID="{1CF9B4E0-0268-4858-BAF3-FD9FE276D09F}" presName="negativeSpace" presStyleCnt="0"/>
      <dgm:spPr/>
    </dgm:pt>
    <dgm:pt modelId="{A0C8F6F2-C58A-4983-BFBA-4D985F37E0B3}" type="pres">
      <dgm:prSet presAssocID="{1CF9B4E0-0268-4858-BAF3-FD9FE276D09F}" presName="childText" presStyleLbl="conFgAcc1" presStyleIdx="7" presStyleCnt="8">
        <dgm:presLayoutVars>
          <dgm:bulletEnabled val="1"/>
        </dgm:presLayoutVars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</dgm:ptLst>
  <dgm:cxnLst>
    <dgm:cxn modelId="{732CC106-1008-4C8A-AC4D-E88824563843}" srcId="{D1655661-4A40-4E43-BA63-A031B6FE2FFD}" destId="{1CF9B4E0-0268-4858-BAF3-FD9FE276D09F}" srcOrd="7" destOrd="0" parTransId="{6ADE82D4-FC69-48C1-B02B-A9C2774A54F1}" sibTransId="{38B27C45-EA0A-477C-8F65-E1FCECE72BEF}"/>
    <dgm:cxn modelId="{E1BAD22B-D883-451C-B0E7-C7E551E747D9}" type="presOf" srcId="{9345AA07-3FEA-477F-8E8C-48C1B6591BEE}" destId="{692A1087-299E-4CA2-AA75-C2F28845DF3D}" srcOrd="1" destOrd="0" presId="urn:microsoft.com/office/officeart/2005/8/layout/list1"/>
    <dgm:cxn modelId="{D92EC82D-49CF-44A1-B1A8-65E1D4214293}" type="presOf" srcId="{D0AAA803-2888-41DD-A11F-FC0624975E1D}" destId="{CE09D612-6C10-49F4-BF42-DB148C206FB7}" srcOrd="0" destOrd="0" presId="urn:microsoft.com/office/officeart/2005/8/layout/list1"/>
    <dgm:cxn modelId="{D0A0353C-5A9C-450C-B1C4-629A23E487F5}" srcId="{D1655661-4A40-4E43-BA63-A031B6FE2FFD}" destId="{D0AAA803-2888-41DD-A11F-FC0624975E1D}" srcOrd="0" destOrd="0" parTransId="{C6FAF79E-53E6-4C1F-B462-3EF4651D673A}" sibTransId="{FB0F5C90-B1F2-4E04-8CC1-FA7ED93F365F}"/>
    <dgm:cxn modelId="{A2659543-2558-4451-8FC8-7C3CCFC73D78}" srcId="{D1655661-4A40-4E43-BA63-A031B6FE2FFD}" destId="{EA56D989-0C98-43AD-B287-583380AF392A}" srcOrd="2" destOrd="0" parTransId="{AE2B1EAC-C252-4367-9545-9453524A7C77}" sibTransId="{21690FD8-21CC-458D-A326-82C78A13ECC8}"/>
    <dgm:cxn modelId="{ED13A84A-497B-4EDF-93AB-B01CFCB87DB0}" type="presOf" srcId="{D0AAA803-2888-41DD-A11F-FC0624975E1D}" destId="{BF0805E3-5906-46D4-BBEF-3EA234D1FAB1}" srcOrd="1" destOrd="0" presId="urn:microsoft.com/office/officeart/2005/8/layout/list1"/>
    <dgm:cxn modelId="{C473F36D-1A22-46D9-AE44-749080FC4721}" srcId="{D1655661-4A40-4E43-BA63-A031B6FE2FFD}" destId="{9345AA07-3FEA-477F-8E8C-48C1B6591BEE}" srcOrd="6" destOrd="0" parTransId="{579252EC-012C-4CA1-9D9D-A339F1D90AF9}" sibTransId="{98BAC14C-B158-4F6B-ADFD-606B4B43AA61}"/>
    <dgm:cxn modelId="{9478136E-CED2-4DAC-905B-17F5756048D4}" type="presOf" srcId="{EA56D989-0C98-43AD-B287-583380AF392A}" destId="{DB7D11BC-9FB7-40DB-8FD0-9612627B5571}" srcOrd="1" destOrd="0" presId="urn:microsoft.com/office/officeart/2005/8/layout/list1"/>
    <dgm:cxn modelId="{1433737E-A3BE-468D-8434-6BB8E1682588}" srcId="{D1655661-4A40-4E43-BA63-A031B6FE2FFD}" destId="{F71E68C5-116F-442B-BF51-8E6C254B8CD2}" srcOrd="1" destOrd="0" parTransId="{87B81505-8032-4C72-B48A-6E1EDC5155AA}" sibTransId="{A75DE628-84D2-4570-8AA2-BF3041DA04F3}"/>
    <dgm:cxn modelId="{43CDEE91-9438-409E-A720-F2CA12B5B4CA}" type="presOf" srcId="{CC6D9E94-D179-4911-9983-17CF80D82C54}" destId="{5B068349-1990-410C-B971-F3731320448A}" srcOrd="1" destOrd="0" presId="urn:microsoft.com/office/officeart/2005/8/layout/list1"/>
    <dgm:cxn modelId="{8B3F4592-0EA0-4DFF-A52A-CE88BA1435C8}" type="presOf" srcId="{6613C63D-18B8-4A85-BDE7-81972991462F}" destId="{B12C9DB3-A75E-4BE3-893B-E458BBA8A591}" srcOrd="0" destOrd="0" presId="urn:microsoft.com/office/officeart/2005/8/layout/list1"/>
    <dgm:cxn modelId="{848359A5-D4EE-43D7-9624-6ACD1BB5FD7E}" type="presOf" srcId="{1CF9B4E0-0268-4858-BAF3-FD9FE276D09F}" destId="{B2CE9C17-9302-41AE-AE6C-BAB339FF5843}" srcOrd="0" destOrd="0" presId="urn:microsoft.com/office/officeart/2005/8/layout/list1"/>
    <dgm:cxn modelId="{2ECAF7AC-13D1-411A-8B83-D3C34E6D67F2}" type="presOf" srcId="{D1655661-4A40-4E43-BA63-A031B6FE2FFD}" destId="{30300CD6-3A9E-4996-85A0-7F9D63D5E2B8}" srcOrd="0" destOrd="0" presId="urn:microsoft.com/office/officeart/2005/8/layout/list1"/>
    <dgm:cxn modelId="{ABAA1FAF-D5A7-4801-B287-52192F751B62}" srcId="{D1655661-4A40-4E43-BA63-A031B6FE2FFD}" destId="{181E9C8D-EEF5-4CCD-9D19-0D09D986D1A7}" srcOrd="5" destOrd="0" parTransId="{835F1286-7E13-4A33-B78B-15FD988A10E2}" sibTransId="{1B44F0F7-F3C5-44A8-A0FF-161FE5CBC28C}"/>
    <dgm:cxn modelId="{583088B3-4F1B-43E5-B744-0CE2EE24CBE2}" srcId="{D1655661-4A40-4E43-BA63-A031B6FE2FFD}" destId="{CC6D9E94-D179-4911-9983-17CF80D82C54}" srcOrd="3" destOrd="0" parTransId="{A4E636C3-F006-43C3-B7CB-B5A16DFCEBF0}" sibTransId="{7DDF1A4E-FE05-481F-8AC5-A7604B632FDC}"/>
    <dgm:cxn modelId="{CC6537B8-33D6-4AAA-BBD7-54BEE2E076CF}" type="presOf" srcId="{F71E68C5-116F-442B-BF51-8E6C254B8CD2}" destId="{35DC6F15-A058-4E23-A66D-A245F85E0841}" srcOrd="0" destOrd="0" presId="urn:microsoft.com/office/officeart/2005/8/layout/list1"/>
    <dgm:cxn modelId="{04268FC1-6EA6-4C15-B121-857676519890}" type="presOf" srcId="{F71E68C5-116F-442B-BF51-8E6C254B8CD2}" destId="{42235CA4-01BE-414D-B32D-E0076E072BB2}" srcOrd="1" destOrd="0" presId="urn:microsoft.com/office/officeart/2005/8/layout/list1"/>
    <dgm:cxn modelId="{5C5886C9-4614-466D-AC2F-904427860A6F}" srcId="{D1655661-4A40-4E43-BA63-A031B6FE2FFD}" destId="{6613C63D-18B8-4A85-BDE7-81972991462F}" srcOrd="4" destOrd="0" parTransId="{5E066E45-C4BC-4C08-8A0B-F4633C4F3B50}" sibTransId="{C3CD47C5-AD60-4B2B-89B1-9D5253E9374F}"/>
    <dgm:cxn modelId="{CF541CCD-20A9-4C77-9FB0-70E4EBE12FF3}" type="presOf" srcId="{1CF9B4E0-0268-4858-BAF3-FD9FE276D09F}" destId="{ECE9E6AB-8DDC-4181-B393-48EFC52D5F21}" srcOrd="1" destOrd="0" presId="urn:microsoft.com/office/officeart/2005/8/layout/list1"/>
    <dgm:cxn modelId="{BCC3D5E1-13A1-4313-8D43-3233243D9303}" type="presOf" srcId="{CC6D9E94-D179-4911-9983-17CF80D82C54}" destId="{A69C7382-865E-4A13-A7E6-90D8FAB8BAA9}" srcOrd="0" destOrd="0" presId="urn:microsoft.com/office/officeart/2005/8/layout/list1"/>
    <dgm:cxn modelId="{1A975BE2-1EC4-4389-AFFA-1BF4E3AA57EA}" type="presOf" srcId="{EA56D989-0C98-43AD-B287-583380AF392A}" destId="{F7D45812-5B9A-41E3-995C-0B867C7B674D}" srcOrd="0" destOrd="0" presId="urn:microsoft.com/office/officeart/2005/8/layout/list1"/>
    <dgm:cxn modelId="{1B9F2AEC-59D8-4630-8D3A-8EA2809D06AD}" type="presOf" srcId="{9345AA07-3FEA-477F-8E8C-48C1B6591BEE}" destId="{27396DB6-B30F-434B-8D2A-E06D438C36A5}" srcOrd="0" destOrd="0" presId="urn:microsoft.com/office/officeart/2005/8/layout/list1"/>
    <dgm:cxn modelId="{F75CCEF0-784F-4AA0-91C7-52A0661CDB87}" type="presOf" srcId="{181E9C8D-EEF5-4CCD-9D19-0D09D986D1A7}" destId="{113935D8-17CE-44F3-99D3-ABB154523B2B}" srcOrd="0" destOrd="0" presId="urn:microsoft.com/office/officeart/2005/8/layout/list1"/>
    <dgm:cxn modelId="{F368D7FD-7EC0-4B2A-8B0A-C2C0937ED984}" type="presOf" srcId="{6613C63D-18B8-4A85-BDE7-81972991462F}" destId="{2B8CEC55-2477-4E1E-AACB-59AEEDDCADF0}" srcOrd="1" destOrd="0" presId="urn:microsoft.com/office/officeart/2005/8/layout/list1"/>
    <dgm:cxn modelId="{0A040EFF-6122-4A9E-9AD4-4F2027EB0336}" type="presOf" srcId="{181E9C8D-EEF5-4CCD-9D19-0D09D986D1A7}" destId="{BF4B15D6-27A1-495F-91A3-028517E74D9E}" srcOrd="1" destOrd="0" presId="urn:microsoft.com/office/officeart/2005/8/layout/list1"/>
    <dgm:cxn modelId="{4BEB7CB2-6CBA-4944-A2B3-C9FAE8411FF0}" type="presParOf" srcId="{30300CD6-3A9E-4996-85A0-7F9D63D5E2B8}" destId="{06DAEB09-6065-40CC-AB27-37775A243150}" srcOrd="0" destOrd="0" presId="urn:microsoft.com/office/officeart/2005/8/layout/list1"/>
    <dgm:cxn modelId="{69CBC070-BBFB-410D-8F5A-FB090104FECF}" type="presParOf" srcId="{06DAEB09-6065-40CC-AB27-37775A243150}" destId="{CE09D612-6C10-49F4-BF42-DB148C206FB7}" srcOrd="0" destOrd="0" presId="urn:microsoft.com/office/officeart/2005/8/layout/list1"/>
    <dgm:cxn modelId="{F82F295D-E854-4683-8C6B-F9E81DEB26BF}" type="presParOf" srcId="{06DAEB09-6065-40CC-AB27-37775A243150}" destId="{BF0805E3-5906-46D4-BBEF-3EA234D1FAB1}" srcOrd="1" destOrd="0" presId="urn:microsoft.com/office/officeart/2005/8/layout/list1"/>
    <dgm:cxn modelId="{BD98E1C4-D6E0-47BA-957A-9326E2D5B964}" type="presParOf" srcId="{30300CD6-3A9E-4996-85A0-7F9D63D5E2B8}" destId="{A33B2634-2863-4427-B529-54EC508E17B5}" srcOrd="1" destOrd="0" presId="urn:microsoft.com/office/officeart/2005/8/layout/list1"/>
    <dgm:cxn modelId="{D23C9C4C-157E-4401-BEF5-C1B7568B68AD}" type="presParOf" srcId="{30300CD6-3A9E-4996-85A0-7F9D63D5E2B8}" destId="{A51E982F-352A-4313-9A3C-EDFF7CE13CFC}" srcOrd="2" destOrd="0" presId="urn:microsoft.com/office/officeart/2005/8/layout/list1"/>
    <dgm:cxn modelId="{1C58B499-593C-4956-A7C0-2A973FF247BE}" type="presParOf" srcId="{30300CD6-3A9E-4996-85A0-7F9D63D5E2B8}" destId="{1AC44B04-8CBC-48F1-846D-DED4A35BE928}" srcOrd="3" destOrd="0" presId="urn:microsoft.com/office/officeart/2005/8/layout/list1"/>
    <dgm:cxn modelId="{C54B0252-8C0E-400E-A6DA-2513D6974F0D}" type="presParOf" srcId="{30300CD6-3A9E-4996-85A0-7F9D63D5E2B8}" destId="{BB880CE9-B463-4285-BDAA-A71DCD768880}" srcOrd="4" destOrd="0" presId="urn:microsoft.com/office/officeart/2005/8/layout/list1"/>
    <dgm:cxn modelId="{BBC8BAA7-A8AF-4FD3-A0A6-DD6936EEEE31}" type="presParOf" srcId="{BB880CE9-B463-4285-BDAA-A71DCD768880}" destId="{35DC6F15-A058-4E23-A66D-A245F85E0841}" srcOrd="0" destOrd="0" presId="urn:microsoft.com/office/officeart/2005/8/layout/list1"/>
    <dgm:cxn modelId="{026A24B9-340F-4DCD-B32B-DD61B8CAD23C}" type="presParOf" srcId="{BB880CE9-B463-4285-BDAA-A71DCD768880}" destId="{42235CA4-01BE-414D-B32D-E0076E072BB2}" srcOrd="1" destOrd="0" presId="urn:microsoft.com/office/officeart/2005/8/layout/list1"/>
    <dgm:cxn modelId="{F29CDCDC-E59A-4C80-A400-AE93164A0FB9}" type="presParOf" srcId="{30300CD6-3A9E-4996-85A0-7F9D63D5E2B8}" destId="{C24382C2-08BF-404F-A22D-D6A318FED822}" srcOrd="5" destOrd="0" presId="urn:microsoft.com/office/officeart/2005/8/layout/list1"/>
    <dgm:cxn modelId="{8A72FFAD-B5AE-4E43-A6A4-46D5858EED08}" type="presParOf" srcId="{30300CD6-3A9E-4996-85A0-7F9D63D5E2B8}" destId="{4D65F3B6-60AF-4E78-B7E4-0973616F3EE4}" srcOrd="6" destOrd="0" presId="urn:microsoft.com/office/officeart/2005/8/layout/list1"/>
    <dgm:cxn modelId="{2AEF3593-0490-4E63-99FD-FA842C263536}" type="presParOf" srcId="{30300CD6-3A9E-4996-85A0-7F9D63D5E2B8}" destId="{3930436B-E0ED-4B0B-8B1A-0BD962DDA11E}" srcOrd="7" destOrd="0" presId="urn:microsoft.com/office/officeart/2005/8/layout/list1"/>
    <dgm:cxn modelId="{F69ED80C-DEF0-4D93-8C10-46E0417EB89C}" type="presParOf" srcId="{30300CD6-3A9E-4996-85A0-7F9D63D5E2B8}" destId="{F100DCD9-1609-471F-9B7B-0C740B93362A}" srcOrd="8" destOrd="0" presId="urn:microsoft.com/office/officeart/2005/8/layout/list1"/>
    <dgm:cxn modelId="{0B95399E-5454-4367-BE1A-7C854292664A}" type="presParOf" srcId="{F100DCD9-1609-471F-9B7B-0C740B93362A}" destId="{F7D45812-5B9A-41E3-995C-0B867C7B674D}" srcOrd="0" destOrd="0" presId="urn:microsoft.com/office/officeart/2005/8/layout/list1"/>
    <dgm:cxn modelId="{59E216ED-FC3C-43F3-8414-33919136C8E2}" type="presParOf" srcId="{F100DCD9-1609-471F-9B7B-0C740B93362A}" destId="{DB7D11BC-9FB7-40DB-8FD0-9612627B5571}" srcOrd="1" destOrd="0" presId="urn:microsoft.com/office/officeart/2005/8/layout/list1"/>
    <dgm:cxn modelId="{3541FE3C-652E-4AA4-9FEA-2AE5DE950648}" type="presParOf" srcId="{30300CD6-3A9E-4996-85A0-7F9D63D5E2B8}" destId="{64CCDB81-AF05-4F96-98CD-230F38054253}" srcOrd="9" destOrd="0" presId="urn:microsoft.com/office/officeart/2005/8/layout/list1"/>
    <dgm:cxn modelId="{8AA7A380-940F-4E1A-8978-792D028E5C02}" type="presParOf" srcId="{30300CD6-3A9E-4996-85A0-7F9D63D5E2B8}" destId="{DE822179-834E-41BA-892F-0ADEFFD23A89}" srcOrd="10" destOrd="0" presId="urn:microsoft.com/office/officeart/2005/8/layout/list1"/>
    <dgm:cxn modelId="{ED459ECF-345D-441B-9993-05EB520E38E9}" type="presParOf" srcId="{30300CD6-3A9E-4996-85A0-7F9D63D5E2B8}" destId="{92E19EF1-7430-4C11-B768-64A4261E6B7B}" srcOrd="11" destOrd="0" presId="urn:microsoft.com/office/officeart/2005/8/layout/list1"/>
    <dgm:cxn modelId="{10FC1062-E61B-4436-857F-43236E0B4308}" type="presParOf" srcId="{30300CD6-3A9E-4996-85A0-7F9D63D5E2B8}" destId="{FB8EE00E-2776-4F07-B678-F5262E579254}" srcOrd="12" destOrd="0" presId="urn:microsoft.com/office/officeart/2005/8/layout/list1"/>
    <dgm:cxn modelId="{AAAE1BE3-9BAA-4BF5-8B6D-D1AFE8697CE5}" type="presParOf" srcId="{FB8EE00E-2776-4F07-B678-F5262E579254}" destId="{A69C7382-865E-4A13-A7E6-90D8FAB8BAA9}" srcOrd="0" destOrd="0" presId="urn:microsoft.com/office/officeart/2005/8/layout/list1"/>
    <dgm:cxn modelId="{9473231E-9265-4CF9-A1AD-97D015B67990}" type="presParOf" srcId="{FB8EE00E-2776-4F07-B678-F5262E579254}" destId="{5B068349-1990-410C-B971-F3731320448A}" srcOrd="1" destOrd="0" presId="urn:microsoft.com/office/officeart/2005/8/layout/list1"/>
    <dgm:cxn modelId="{67C06836-183B-4DC1-A5FE-7CE9F0B51174}" type="presParOf" srcId="{30300CD6-3A9E-4996-85A0-7F9D63D5E2B8}" destId="{5D8F13CC-821C-4D70-B530-400B8941A1E8}" srcOrd="13" destOrd="0" presId="urn:microsoft.com/office/officeart/2005/8/layout/list1"/>
    <dgm:cxn modelId="{82FE47F6-D2A0-4ACE-A1D6-F642BDA6D8A4}" type="presParOf" srcId="{30300CD6-3A9E-4996-85A0-7F9D63D5E2B8}" destId="{C1343632-7CB0-4BBA-8E0D-816CDB0E1EF9}" srcOrd="14" destOrd="0" presId="urn:microsoft.com/office/officeart/2005/8/layout/list1"/>
    <dgm:cxn modelId="{A8C78F9F-C740-462B-90DC-CC90DD65F450}" type="presParOf" srcId="{30300CD6-3A9E-4996-85A0-7F9D63D5E2B8}" destId="{7C5D79C6-3EA8-4AAA-A69F-16BB19A8C717}" srcOrd="15" destOrd="0" presId="urn:microsoft.com/office/officeart/2005/8/layout/list1"/>
    <dgm:cxn modelId="{5BD6C95A-ECF0-4F8F-9D1A-B3746129F7C7}" type="presParOf" srcId="{30300CD6-3A9E-4996-85A0-7F9D63D5E2B8}" destId="{89D3F827-E45C-4E25-8634-4CD9B5E5C87E}" srcOrd="16" destOrd="0" presId="urn:microsoft.com/office/officeart/2005/8/layout/list1"/>
    <dgm:cxn modelId="{F21BEC2F-C0B4-4BA9-9EE8-044575DF27BD}" type="presParOf" srcId="{89D3F827-E45C-4E25-8634-4CD9B5E5C87E}" destId="{B12C9DB3-A75E-4BE3-893B-E458BBA8A591}" srcOrd="0" destOrd="0" presId="urn:microsoft.com/office/officeart/2005/8/layout/list1"/>
    <dgm:cxn modelId="{A64B53D5-4D9E-4C27-8363-17163D228EDF}" type="presParOf" srcId="{89D3F827-E45C-4E25-8634-4CD9B5E5C87E}" destId="{2B8CEC55-2477-4E1E-AACB-59AEEDDCADF0}" srcOrd="1" destOrd="0" presId="urn:microsoft.com/office/officeart/2005/8/layout/list1"/>
    <dgm:cxn modelId="{5996B787-C91A-4C53-BC54-351DFC08F371}" type="presParOf" srcId="{30300CD6-3A9E-4996-85A0-7F9D63D5E2B8}" destId="{2AF4A2AB-9E6F-4F3D-AA1E-AC9E75AFAA83}" srcOrd="17" destOrd="0" presId="urn:microsoft.com/office/officeart/2005/8/layout/list1"/>
    <dgm:cxn modelId="{96E55228-7030-49CC-AAC3-BCD54F656E05}" type="presParOf" srcId="{30300CD6-3A9E-4996-85A0-7F9D63D5E2B8}" destId="{45582028-1E4D-4E83-AD81-4C87896CFCB9}" srcOrd="18" destOrd="0" presId="urn:microsoft.com/office/officeart/2005/8/layout/list1"/>
    <dgm:cxn modelId="{1CEA295C-0181-4B9F-A409-A1FAE39A8E3B}" type="presParOf" srcId="{30300CD6-3A9E-4996-85A0-7F9D63D5E2B8}" destId="{6CFC17B3-0863-4490-A54E-BE201DC5FC73}" srcOrd="19" destOrd="0" presId="urn:microsoft.com/office/officeart/2005/8/layout/list1"/>
    <dgm:cxn modelId="{169AD998-5209-4019-ACE6-E0327877628E}" type="presParOf" srcId="{30300CD6-3A9E-4996-85A0-7F9D63D5E2B8}" destId="{2A08DB23-83C7-463A-9651-95E3E03B1C5A}" srcOrd="20" destOrd="0" presId="urn:microsoft.com/office/officeart/2005/8/layout/list1"/>
    <dgm:cxn modelId="{9AA8CC1B-13D3-4FC9-A30A-705122710F28}" type="presParOf" srcId="{2A08DB23-83C7-463A-9651-95E3E03B1C5A}" destId="{113935D8-17CE-44F3-99D3-ABB154523B2B}" srcOrd="0" destOrd="0" presId="urn:microsoft.com/office/officeart/2005/8/layout/list1"/>
    <dgm:cxn modelId="{40E3D9C3-8604-42F8-A580-66ED0DCC75A2}" type="presParOf" srcId="{2A08DB23-83C7-463A-9651-95E3E03B1C5A}" destId="{BF4B15D6-27A1-495F-91A3-028517E74D9E}" srcOrd="1" destOrd="0" presId="urn:microsoft.com/office/officeart/2005/8/layout/list1"/>
    <dgm:cxn modelId="{FFE28888-3822-45EC-A8AC-51AF131F5271}" type="presParOf" srcId="{30300CD6-3A9E-4996-85A0-7F9D63D5E2B8}" destId="{489B45AC-F7EE-4924-800D-B46DF27B8794}" srcOrd="21" destOrd="0" presId="urn:microsoft.com/office/officeart/2005/8/layout/list1"/>
    <dgm:cxn modelId="{BE34DFBD-207D-45F9-841A-B52446D39280}" type="presParOf" srcId="{30300CD6-3A9E-4996-85A0-7F9D63D5E2B8}" destId="{C45C5E50-333B-4635-B31A-0F3950F0ED2B}" srcOrd="22" destOrd="0" presId="urn:microsoft.com/office/officeart/2005/8/layout/list1"/>
    <dgm:cxn modelId="{559322AA-0895-4EA4-8256-5460140F6D83}" type="presParOf" srcId="{30300CD6-3A9E-4996-85A0-7F9D63D5E2B8}" destId="{EE647EDA-681A-47DE-98BD-40CE2C2ABF58}" srcOrd="23" destOrd="0" presId="urn:microsoft.com/office/officeart/2005/8/layout/list1"/>
    <dgm:cxn modelId="{2B89E877-1B9E-4B68-84FF-5AE5931055BE}" type="presParOf" srcId="{30300CD6-3A9E-4996-85A0-7F9D63D5E2B8}" destId="{9B744CDA-5CE1-4FFA-A645-A723D0B3B90F}" srcOrd="24" destOrd="0" presId="urn:microsoft.com/office/officeart/2005/8/layout/list1"/>
    <dgm:cxn modelId="{E8BF59F6-B53D-4E90-AD90-9542682C580E}" type="presParOf" srcId="{9B744CDA-5CE1-4FFA-A645-A723D0B3B90F}" destId="{27396DB6-B30F-434B-8D2A-E06D438C36A5}" srcOrd="0" destOrd="0" presId="urn:microsoft.com/office/officeart/2005/8/layout/list1"/>
    <dgm:cxn modelId="{963913FF-C83E-47C8-B6C6-8912BF3140C3}" type="presParOf" srcId="{9B744CDA-5CE1-4FFA-A645-A723D0B3B90F}" destId="{692A1087-299E-4CA2-AA75-C2F28845DF3D}" srcOrd="1" destOrd="0" presId="urn:microsoft.com/office/officeart/2005/8/layout/list1"/>
    <dgm:cxn modelId="{8F7590F4-AB28-4801-B05E-B23A3E19147C}" type="presParOf" srcId="{30300CD6-3A9E-4996-85A0-7F9D63D5E2B8}" destId="{972E8C77-7A54-4E59-B1F0-7CF357867CBE}" srcOrd="25" destOrd="0" presId="urn:microsoft.com/office/officeart/2005/8/layout/list1"/>
    <dgm:cxn modelId="{6BABEBE5-B4DC-4A63-AEAF-44B6902F27AA}" type="presParOf" srcId="{30300CD6-3A9E-4996-85A0-7F9D63D5E2B8}" destId="{5501AF62-693C-42E2-918B-86D9E8151218}" srcOrd="26" destOrd="0" presId="urn:microsoft.com/office/officeart/2005/8/layout/list1"/>
    <dgm:cxn modelId="{04762FED-1613-4A74-8A71-E66BF9084C10}" type="presParOf" srcId="{30300CD6-3A9E-4996-85A0-7F9D63D5E2B8}" destId="{B9985110-8201-44AC-8DC6-053422A71DA0}" srcOrd="27" destOrd="0" presId="urn:microsoft.com/office/officeart/2005/8/layout/list1"/>
    <dgm:cxn modelId="{6011DE48-DACC-4C37-B1B5-2FA1CFF02E67}" type="presParOf" srcId="{30300CD6-3A9E-4996-85A0-7F9D63D5E2B8}" destId="{C7D4338F-9992-4613-8350-64E81D8AD0B0}" srcOrd="28" destOrd="0" presId="urn:microsoft.com/office/officeart/2005/8/layout/list1"/>
    <dgm:cxn modelId="{1419E960-699E-4E4A-9A9F-039BD0137166}" type="presParOf" srcId="{C7D4338F-9992-4613-8350-64E81D8AD0B0}" destId="{B2CE9C17-9302-41AE-AE6C-BAB339FF5843}" srcOrd="0" destOrd="0" presId="urn:microsoft.com/office/officeart/2005/8/layout/list1"/>
    <dgm:cxn modelId="{AEBD1938-DE4F-45E3-9C56-C00C832B145D}" type="presParOf" srcId="{C7D4338F-9992-4613-8350-64E81D8AD0B0}" destId="{ECE9E6AB-8DDC-4181-B393-48EFC52D5F21}" srcOrd="1" destOrd="0" presId="urn:microsoft.com/office/officeart/2005/8/layout/list1"/>
    <dgm:cxn modelId="{ADA054A2-83A8-46B9-BC2D-50DC67028EFE}" type="presParOf" srcId="{30300CD6-3A9E-4996-85A0-7F9D63D5E2B8}" destId="{8433C597-01D3-40B7-BF5A-F0E2DEF1357C}" srcOrd="29" destOrd="0" presId="urn:microsoft.com/office/officeart/2005/8/layout/list1"/>
    <dgm:cxn modelId="{22DD017E-42E1-47B6-A5C3-48AC7EC20624}" type="presParOf" srcId="{30300CD6-3A9E-4996-85A0-7F9D63D5E2B8}" destId="{A0C8F6F2-C58A-4983-BFBA-4D985F37E0B3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E982F-352A-4313-9A3C-EDFF7CE13CFC}">
      <dsp:nvSpPr>
        <dsp:cNvPr id="0" name=""/>
        <dsp:cNvSpPr/>
      </dsp:nvSpPr>
      <dsp:spPr>
        <a:xfrm>
          <a:off x="0" y="213242"/>
          <a:ext cx="10197355" cy="2772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F0805E3-5906-46D4-BBEF-3EA234D1FAB1}">
      <dsp:nvSpPr>
        <dsp:cNvPr id="0" name=""/>
        <dsp:cNvSpPr/>
      </dsp:nvSpPr>
      <dsp:spPr>
        <a:xfrm>
          <a:off x="254689" y="82"/>
          <a:ext cx="9602737" cy="32472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805" tIns="0" rIns="269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Business need is to extract required information from semi-structured data like XML format data.</a:t>
          </a:r>
          <a:endParaRPr lang="en-US" sz="1400" kern="1200" dirty="0"/>
        </a:p>
      </dsp:txBody>
      <dsp:txXfrm>
        <a:off x="270541" y="15934"/>
        <a:ext cx="9571033" cy="293016"/>
      </dsp:txXfrm>
    </dsp:sp>
    <dsp:sp modelId="{4D65F3B6-60AF-4E78-B7E4-0973616F3EE4}">
      <dsp:nvSpPr>
        <dsp:cNvPr id="0" name=""/>
        <dsp:cNvSpPr/>
      </dsp:nvSpPr>
      <dsp:spPr>
        <a:xfrm>
          <a:off x="0" y="712202"/>
          <a:ext cx="10197355" cy="2772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2235CA4-01BE-414D-B32D-E0076E072BB2}">
      <dsp:nvSpPr>
        <dsp:cNvPr id="0" name=""/>
        <dsp:cNvSpPr/>
      </dsp:nvSpPr>
      <dsp:spPr>
        <a:xfrm>
          <a:off x="254689" y="549842"/>
          <a:ext cx="9627363" cy="32472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805" tIns="0" rIns="269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XML (Extensible Markup Language) format is used to structure data so that it can be stored and transported.</a:t>
          </a:r>
        </a:p>
      </dsp:txBody>
      <dsp:txXfrm>
        <a:off x="270541" y="565694"/>
        <a:ext cx="9595659" cy="293016"/>
      </dsp:txXfrm>
    </dsp:sp>
    <dsp:sp modelId="{DE822179-834E-41BA-892F-0ADEFFD23A89}">
      <dsp:nvSpPr>
        <dsp:cNvPr id="0" name=""/>
        <dsp:cNvSpPr/>
      </dsp:nvSpPr>
      <dsp:spPr>
        <a:xfrm>
          <a:off x="0" y="1211162"/>
          <a:ext cx="10197355" cy="2772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B7D11BC-9FB7-40DB-8FD0-9612627B5571}">
      <dsp:nvSpPr>
        <dsp:cNvPr id="0" name=""/>
        <dsp:cNvSpPr/>
      </dsp:nvSpPr>
      <dsp:spPr>
        <a:xfrm>
          <a:off x="254689" y="1048802"/>
          <a:ext cx="9618797" cy="32472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070" tIns="0" rIns="2670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Reading of such semi-structured data and getting useful information out of it is a bit complex.</a:t>
          </a:r>
        </a:p>
      </dsp:txBody>
      <dsp:txXfrm>
        <a:off x="270541" y="1064654"/>
        <a:ext cx="9587093" cy="293016"/>
      </dsp:txXfrm>
    </dsp:sp>
    <dsp:sp modelId="{C1343632-7CB0-4BBA-8E0D-816CDB0E1EF9}">
      <dsp:nvSpPr>
        <dsp:cNvPr id="0" name=""/>
        <dsp:cNvSpPr/>
      </dsp:nvSpPr>
      <dsp:spPr>
        <a:xfrm>
          <a:off x="0" y="1710122"/>
          <a:ext cx="10197355" cy="2772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B068349-1990-410C-B971-F3731320448A}">
      <dsp:nvSpPr>
        <dsp:cNvPr id="0" name=""/>
        <dsp:cNvSpPr/>
      </dsp:nvSpPr>
      <dsp:spPr>
        <a:xfrm>
          <a:off x="254689" y="1547762"/>
          <a:ext cx="9639284" cy="32472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805" tIns="0" rIns="269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Hence Spark-XML and Spark-CSV library from Databricks is used to simplify this process of parsing XML data.</a:t>
          </a:r>
        </a:p>
      </dsp:txBody>
      <dsp:txXfrm>
        <a:off x="270541" y="1563614"/>
        <a:ext cx="9607580" cy="293016"/>
      </dsp:txXfrm>
    </dsp:sp>
    <dsp:sp modelId="{45582028-1E4D-4E83-AD81-4C87896CFCB9}">
      <dsp:nvSpPr>
        <dsp:cNvPr id="0" name=""/>
        <dsp:cNvSpPr/>
      </dsp:nvSpPr>
      <dsp:spPr>
        <a:xfrm>
          <a:off x="0" y="2209082"/>
          <a:ext cx="10197355" cy="2772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2B8CEC55-2477-4E1E-AACB-59AEEDDCADF0}">
      <dsp:nvSpPr>
        <dsp:cNvPr id="0" name=""/>
        <dsp:cNvSpPr/>
      </dsp:nvSpPr>
      <dsp:spPr>
        <a:xfrm>
          <a:off x="254689" y="2046722"/>
          <a:ext cx="9655487" cy="32472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805" tIns="0" rIns="269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Spark-Excel library from Crealytics is also being used to read configuration file which is in excel format.</a:t>
          </a:r>
        </a:p>
      </dsp:txBody>
      <dsp:txXfrm>
        <a:off x="270541" y="2062574"/>
        <a:ext cx="9623783" cy="293016"/>
      </dsp:txXfrm>
    </dsp:sp>
    <dsp:sp modelId="{C45C5E50-333B-4635-B31A-0F3950F0ED2B}">
      <dsp:nvSpPr>
        <dsp:cNvPr id="0" name=""/>
        <dsp:cNvSpPr/>
      </dsp:nvSpPr>
      <dsp:spPr>
        <a:xfrm>
          <a:off x="0" y="2708042"/>
          <a:ext cx="10197355" cy="2772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F4B15D6-27A1-495F-91A3-028517E74D9E}">
      <dsp:nvSpPr>
        <dsp:cNvPr id="0" name=""/>
        <dsp:cNvSpPr/>
      </dsp:nvSpPr>
      <dsp:spPr>
        <a:xfrm>
          <a:off x="254689" y="2545682"/>
          <a:ext cx="9667694" cy="32472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805" tIns="0" rIns="269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XML Parser using Spark uses Spark-XML library package to read and parse input XML files.</a:t>
          </a:r>
        </a:p>
      </dsp:txBody>
      <dsp:txXfrm>
        <a:off x="270541" y="2561534"/>
        <a:ext cx="9635990" cy="293016"/>
      </dsp:txXfrm>
    </dsp:sp>
    <dsp:sp modelId="{5501AF62-693C-42E2-918B-86D9E8151218}">
      <dsp:nvSpPr>
        <dsp:cNvPr id="0" name=""/>
        <dsp:cNvSpPr/>
      </dsp:nvSpPr>
      <dsp:spPr>
        <a:xfrm>
          <a:off x="0" y="3207002"/>
          <a:ext cx="10197355" cy="2772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692A1087-299E-4CA2-AA75-C2F28845DF3D}">
      <dsp:nvSpPr>
        <dsp:cNvPr id="0" name=""/>
        <dsp:cNvSpPr/>
      </dsp:nvSpPr>
      <dsp:spPr>
        <a:xfrm>
          <a:off x="254689" y="3044642"/>
          <a:ext cx="9671762" cy="32472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805" tIns="0" rIns="269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Spark dataframes are used to process this data.</a:t>
          </a:r>
        </a:p>
      </dsp:txBody>
      <dsp:txXfrm>
        <a:off x="270541" y="3060494"/>
        <a:ext cx="9640058" cy="293016"/>
      </dsp:txXfrm>
    </dsp:sp>
    <dsp:sp modelId="{A0C8F6F2-C58A-4983-BFBA-4D985F37E0B3}">
      <dsp:nvSpPr>
        <dsp:cNvPr id="0" name=""/>
        <dsp:cNvSpPr/>
      </dsp:nvSpPr>
      <dsp:spPr>
        <a:xfrm>
          <a:off x="0" y="3705962"/>
          <a:ext cx="10197355" cy="2772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ECE9E6AB-8DDC-4181-B393-48EFC52D5F21}">
      <dsp:nvSpPr>
        <dsp:cNvPr id="0" name=""/>
        <dsp:cNvSpPr/>
      </dsp:nvSpPr>
      <dsp:spPr>
        <a:xfrm>
          <a:off x="254689" y="3543602"/>
          <a:ext cx="9667765" cy="32472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805" tIns="0" rIns="269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Helvetica" panose="020B0604020202020204" pitchFamily="34" charset="0"/>
              <a:cs typeface="Helvetica" panose="020B0604020202020204" pitchFamily="34" charset="0"/>
            </a:rPr>
            <a:t>Finally Spark-CSV library package is used to store the output data in required format.</a:t>
          </a:r>
        </a:p>
      </dsp:txBody>
      <dsp:txXfrm>
        <a:off x="270541" y="3559454"/>
        <a:ext cx="9636061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5DBFA-815A-467C-8869-1797FB6D8C23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A8707-E7F6-4F5F-9120-0DFE5D8C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8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264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896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10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4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68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78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221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667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53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5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32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891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4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142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9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76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89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ACAB2-A22A-DA46-98B1-4121673CE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46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DC4A-5043-4BF5-8A0D-98B60CA7A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82BAC-C27D-4BDC-B6A2-C0548BA4F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9BAF8-793E-4A6D-A762-820F9D6C6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D48D4-B29C-41B6-9A20-51E3A6853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2A1C0-B8E1-4CE9-846A-E3F01450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4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A1AD-0C1A-4A8E-89C0-BEB8937E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ADDEB-EE15-4E1A-86A4-D7455A91D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66D57-E554-46F0-A9A1-861B1F7D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06CDE-F521-4860-8245-288CF7CB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D200C-4966-4399-B4FD-357433D5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0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816657-6C93-4997-91FF-4834DA8AB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6371B-EBE7-4DF1-AF20-7E5B71D3E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9EF4C-E2CC-46CB-B148-9023EC72C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74C3A-2DAB-4090-B324-F1BFA398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90A47-4FD3-4A3E-936D-DE6E5D17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4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D5AC-D7E4-4638-9F26-D3D87969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80774-87CB-4162-B4C1-434A2E703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23C85-22E7-4BA3-859A-ABF59489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C28F6-7D57-4D24-B104-57E7661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DE11A-ECAB-4129-BF3F-01981EA2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2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A21E-0E6D-41EE-8A03-828027C0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EF02D-485F-461B-BB32-7EDD82CAA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B4A3-59D0-42C4-8DDF-9826BB0C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A25F-6402-42F7-84F3-A428C8537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2E30D-A14A-4104-839A-670AF4C6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7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AC48-AD7A-411E-B0AC-A2FD8DF7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2728B-84F3-4900-8984-A7C19EEA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354D4-DF13-444A-9C87-12BCB2837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FF47B-4ACD-4C1C-8FF8-B2E6AD3A9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86B1B-88C5-4DA7-BB63-64B64BE2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5C53A-110A-4A87-8E25-B89BC5BE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D5C7-C2A7-416A-AB2C-41F4C189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103B7-C314-434C-A292-B2524F86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9EA0E-60B6-4D76-9B94-C522F7E5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274E3-4D07-48B6-ACC2-E271D6284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A08DA-8DD5-45DD-A26F-05E9A1BBA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76987-33A9-4B1C-B131-DA222063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3B897-F471-42ED-8103-9649C154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83E7E-51FA-4E71-B563-DB5CF07A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4E50-B96B-433E-B626-DA0BB30F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B7B2F-24F8-4A8F-AA93-BCBB6BCD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7854-53D4-4F62-8256-1FBCE42A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B8C4A-3DE3-4E69-BF71-BFC334F1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C47B-6136-4A0E-A042-1B107CA7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DE5CA-FF21-4A77-B3ED-764059F5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8B59B-8701-4226-8E10-32922424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20A0-EA86-4A27-A1DD-A010C295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61BE-DF84-41EE-A350-6762EC6A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BFE8F-8022-4349-8A1A-A22BA6422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495B0-8FF2-4624-93BA-063147A8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62466-A2E7-4AF1-BB8B-C166909E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8CBA1-3571-43F0-8199-A07245AB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7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E25-94D9-4581-87EF-45E51445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927FC5-31E0-4258-A48D-29ABA0A50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E8F30-4A3E-4EB3-AD09-AB7BF2B51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A50C0-CC33-4D42-A431-A0C01799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F2752-1E7B-4987-9F0D-F537C4C2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AA075-1F13-4CEC-B3DB-78C58E7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88E20-8794-4CCD-BD7F-15910AED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62908-2F76-4495-9496-05B09F719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829B-77FA-41EF-A2CC-D34EC09D3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DB721-583E-4D21-A1AC-5FF97B83476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25A47-B2CE-4230-9174-9C2EDC7C8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D2B6E-CE6E-4B53-8FA2-BCDAE75AD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4F86D-4550-486E-9282-9AF5CFF10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6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7.png"/><Relationship Id="rId3" Type="http://schemas.microsoft.com/office/2017/06/relationships/model3d" Target="../media/model3d1.glb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DBC65AD-22B1-48C6-B51C-B260D14C3A57}"/>
              </a:ext>
            </a:extLst>
          </p:cNvPr>
          <p:cNvSpPr/>
          <p:nvPr/>
        </p:nvSpPr>
        <p:spPr>
          <a:xfrm>
            <a:off x="1001865" y="1882498"/>
            <a:ext cx="10034546" cy="29757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Spark XML Parser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2DB929-4033-4E23-A80E-BD014285FC53}"/>
              </a:ext>
            </a:extLst>
          </p:cNvPr>
          <p:cNvSpPr/>
          <p:nvPr/>
        </p:nvSpPr>
        <p:spPr>
          <a:xfrm>
            <a:off x="1200647" y="2241983"/>
            <a:ext cx="2226366" cy="206733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File folder with contents">
                <a:extLst>
                  <a:ext uri="{FF2B5EF4-FFF2-40B4-BE49-F238E27FC236}">
                    <a16:creationId xmlns:a16="http://schemas.microsoft.com/office/drawing/2014/main" id="{1EDB4CF7-4DE3-4A85-B882-D8AFFE69DF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9925468"/>
                  </p:ext>
                </p:extLst>
              </p:nvPr>
            </p:nvGraphicFramePr>
            <p:xfrm>
              <a:off x="1345459" y="2455302"/>
              <a:ext cx="1936742" cy="16407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36742" cy="1640700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2468057" ay="1581467" az="12716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2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File folder with contents">
                <a:extLst>
                  <a:ext uri="{FF2B5EF4-FFF2-40B4-BE49-F238E27FC236}">
                    <a16:creationId xmlns:a16="http://schemas.microsoft.com/office/drawing/2014/main" id="{1EDB4CF7-4DE3-4A85-B882-D8AFFE69DF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459" y="2455302"/>
                <a:ext cx="1936742" cy="16407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9C74E24-E33D-4B3A-8CC0-68C451788573}"/>
              </a:ext>
            </a:extLst>
          </p:cNvPr>
          <p:cNvSpPr/>
          <p:nvPr/>
        </p:nvSpPr>
        <p:spPr>
          <a:xfrm>
            <a:off x="8603062" y="2241983"/>
            <a:ext cx="2226366" cy="206733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File folder with contents">
                <a:extLst>
                  <a:ext uri="{FF2B5EF4-FFF2-40B4-BE49-F238E27FC236}">
                    <a16:creationId xmlns:a16="http://schemas.microsoft.com/office/drawing/2014/main" id="{4263757D-894B-41C1-86B4-1E995081B3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3390369"/>
                  </p:ext>
                </p:extLst>
              </p:nvPr>
            </p:nvGraphicFramePr>
            <p:xfrm>
              <a:off x="8747874" y="2455302"/>
              <a:ext cx="1936742" cy="16407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36742" cy="1640700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2468057" ay="1581467" az="12716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24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File folder with contents">
                <a:extLst>
                  <a:ext uri="{FF2B5EF4-FFF2-40B4-BE49-F238E27FC236}">
                    <a16:creationId xmlns:a16="http://schemas.microsoft.com/office/drawing/2014/main" id="{4263757D-894B-41C1-86B4-1E995081B3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7874" y="2455302"/>
                <a:ext cx="1936742" cy="16407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E4C7D04A-20D1-44FB-BAFA-FC415C2A1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552340" y="2928094"/>
            <a:ext cx="914400" cy="914400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A4587FF1-B9ED-4F37-9DC5-AB9585823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379842" y="2928094"/>
            <a:ext cx="914400" cy="9144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729939D-FF1C-4941-912A-0F3A4B8A8DAE}"/>
              </a:ext>
            </a:extLst>
          </p:cNvPr>
          <p:cNvSpPr/>
          <p:nvPr/>
        </p:nvSpPr>
        <p:spPr>
          <a:xfrm>
            <a:off x="4601638" y="2177973"/>
            <a:ext cx="2581362" cy="241464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Gears">
                <a:extLst>
                  <a:ext uri="{FF2B5EF4-FFF2-40B4-BE49-F238E27FC236}">
                    <a16:creationId xmlns:a16="http://schemas.microsoft.com/office/drawing/2014/main" id="{4B605AF3-AD3D-4F59-87D8-0C441CD5E9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5165579"/>
                  </p:ext>
                </p:extLst>
              </p:nvPr>
            </p:nvGraphicFramePr>
            <p:xfrm>
              <a:off x="4404796" y="2241983"/>
              <a:ext cx="2581362" cy="198663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81362" cy="1986636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87102" ay="-1361570" az="-7225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317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Gears">
                <a:extLst>
                  <a:ext uri="{FF2B5EF4-FFF2-40B4-BE49-F238E27FC236}">
                    <a16:creationId xmlns:a16="http://schemas.microsoft.com/office/drawing/2014/main" id="{4B605AF3-AD3D-4F59-87D8-0C441CD5E9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04796" y="2241983"/>
                <a:ext cx="2581362" cy="198663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2966FBC-6BB8-49DF-8E05-C567EDDEE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3830" y="3793683"/>
            <a:ext cx="481362" cy="3520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99418B-8356-475E-883C-8AD832EA2B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3546" y="3703548"/>
            <a:ext cx="544712" cy="332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0384D9-24C3-484B-BEE5-453340BD21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5215" y="3897002"/>
            <a:ext cx="674750" cy="342410"/>
          </a:xfrm>
          <a:prstGeom prst="rect">
            <a:avLst/>
          </a:prstGeom>
        </p:spPr>
      </p:pic>
      <p:pic>
        <p:nvPicPr>
          <p:cNvPr id="21" name="DeloitteW">
            <a:extLst>
              <a:ext uri="{FF2B5EF4-FFF2-40B4-BE49-F238E27FC236}">
                <a16:creationId xmlns:a16="http://schemas.microsoft.com/office/drawing/2014/main" id="{4C37B2AB-4555-433C-B41D-AFB53B9D32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27" name="DeloitteW">
            <a:extLst>
              <a:ext uri="{FF2B5EF4-FFF2-40B4-BE49-F238E27FC236}">
                <a16:creationId xmlns:a16="http://schemas.microsoft.com/office/drawing/2014/main" id="{B02EE3EF-5A79-4DF0-974F-43C353340500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13EE43-C936-4101-8BCD-DB18A18E0FFA}"/>
              </a:ext>
            </a:extLst>
          </p:cNvPr>
          <p:cNvSpPr txBox="1"/>
          <p:nvPr/>
        </p:nvSpPr>
        <p:spPr>
          <a:xfrm>
            <a:off x="7692272" y="5354918"/>
            <a:ext cx="3344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2660" lvl="1" indent="-285750"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Pooja Nayak</a:t>
            </a:r>
          </a:p>
          <a:p>
            <a:pPr marL="592660" lvl="1" indent="-285750"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Vikrant Deshpande</a:t>
            </a:r>
          </a:p>
          <a:p>
            <a:pPr marL="592660" lvl="1" indent="-285750"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Kapil Chouhan</a:t>
            </a:r>
          </a:p>
          <a:p>
            <a:pPr marL="592660" lvl="1" indent="-285750"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2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Atanu Ghosh</a:t>
            </a:r>
          </a:p>
        </p:txBody>
      </p:sp>
    </p:spTree>
    <p:extLst>
      <p:ext uri="{BB962C8B-B14F-4D97-AF65-F5344CB8AC3E}">
        <p14:creationId xmlns:p14="http://schemas.microsoft.com/office/powerpoint/2010/main" val="270735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18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Audit Table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EE49A-3F0C-4067-9380-4DA518422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328999"/>
            <a:ext cx="7345680" cy="46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18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Unix directory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E149F2-4347-4ED6-B445-77E5C5226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9" y="1432242"/>
            <a:ext cx="109823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18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XML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B221C-B854-4ADE-BC8D-FD3964AF1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47" y="1449588"/>
            <a:ext cx="4561905" cy="50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69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Spark-submit command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C12CF-50AB-4DC2-A795-AAC16FBB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5" y="1400936"/>
            <a:ext cx="10839450" cy="7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Spark Job start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99D3FD-CF5E-4492-B16B-C81213A7F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" y="1308193"/>
            <a:ext cx="110585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Spark Job 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BA644-2A52-4C26-AF18-F709E79CF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52550"/>
            <a:ext cx="11582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2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 txt file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8725A-E45E-45D1-9059-8C07760F5ABD}"/>
              </a:ext>
            </a:extLst>
          </p:cNvPr>
          <p:cNvSpPr txBox="1"/>
          <p:nvPr/>
        </p:nvSpPr>
        <p:spPr>
          <a:xfrm>
            <a:off x="863600" y="3735390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 txt file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50373B-AD63-4079-BF51-6D346AF5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1" y="1430356"/>
            <a:ext cx="12030075" cy="168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E275A-26DF-41DF-86C4-2BB8FBB68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96" y="4111468"/>
            <a:ext cx="120015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2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 txt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13DDE0-9008-4C8C-BEFA-5F265830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7" y="1409065"/>
            <a:ext cx="116205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3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Temp Audit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8725A-E45E-45D1-9059-8C07760F5ABD}"/>
              </a:ext>
            </a:extLst>
          </p:cNvPr>
          <p:cNvSpPr txBox="1"/>
          <p:nvPr/>
        </p:nvSpPr>
        <p:spPr>
          <a:xfrm>
            <a:off x="863600" y="4072674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Final Audit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05793-155B-4A87-8201-7BA9093B5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03" y="1308193"/>
            <a:ext cx="8485714" cy="2610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AB395-B03D-4305-803B-1324D582E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03" y="4380451"/>
            <a:ext cx="8485714" cy="2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8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Business Need and Solution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751C6FA-52BF-43E4-914A-2D8CA6CD8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041685"/>
              </p:ext>
            </p:extLst>
          </p:nvPr>
        </p:nvGraphicFramePr>
        <p:xfrm>
          <a:off x="589519" y="2309567"/>
          <a:ext cx="10197355" cy="4034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8B9500-A952-494C-9DD7-6F13EF3BF7A6}"/>
              </a:ext>
            </a:extLst>
          </p:cNvPr>
          <p:cNvSpPr txBox="1"/>
          <p:nvPr/>
        </p:nvSpPr>
        <p:spPr>
          <a:xfrm>
            <a:off x="312959" y="1094434"/>
            <a:ext cx="11165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XML based data source is increasingly becoming a trend which opens a potential avenue for an Accelerator that can consumes XML source, parse it and store it so that it can be conveniently consumed in a common Data Lake architecture. This can be used as a plug-and-play with minimal or no change across multiple projects.</a:t>
            </a:r>
          </a:p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  <a:cs typeface="Helvetica" panose="020B0604020202020204" pitchFamily="34" charset="0"/>
            </a:endParaRPr>
          </a:p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Some of the key areas that led to design and development of this accelerator are: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04DB9E-4A8D-4974-AB2E-5B1998EA40B9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DeloitteW">
            <a:extLst>
              <a:ext uri="{FF2B5EF4-FFF2-40B4-BE49-F238E27FC236}">
                <a16:creationId xmlns:a16="http://schemas.microsoft.com/office/drawing/2014/main" id="{772ACBF6-49DA-47EA-BB2B-36E2CC804FA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1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XML/XSD Flask Application</a:t>
            </a:r>
            <a:endParaRPr lang="en-US" sz="2800" b="1" dirty="0"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528D1FAB-EB2E-4584-A204-11009E20979F}"/>
              </a:ext>
            </a:extLst>
          </p:cNvPr>
          <p:cNvSpPr txBox="1"/>
          <p:nvPr/>
        </p:nvSpPr>
        <p:spPr>
          <a:xfrm>
            <a:off x="312959" y="1075580"/>
            <a:ext cx="111654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This Flask app with an easy-to-use frontend allows a user to generate the config excel file for </a:t>
            </a:r>
            <a:r>
              <a:rPr lang="en-US" sz="1400" dirty="0" err="1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Pyspark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 ingestion</a:t>
            </a:r>
          </a:p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After logging into the application, one must upload an XML/XSD File, select a file-format, a destination data delimiter (default: comma), and a filename for the final config file </a:t>
            </a:r>
            <a:r>
              <a:rPr lang="en-US" sz="14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(default: original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filename with timestamp)</a:t>
            </a:r>
          </a:p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The actual hierarchy of XML/XSD selectable tags is now displayed and one needs to choose a section of these tag(s), and enter the Primary key tag, Primary child tag, and Primary parent tag</a:t>
            </a:r>
          </a:p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Finally, the config excel file for the parsed XML/XSD Tags is created, so that the Spark-Scala code can access and read the XML files from Unix directory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AA5BA7-A5C4-4CA8-9ED9-A578D9523094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DeloitteW">
            <a:extLst>
              <a:ext uri="{FF2B5EF4-FFF2-40B4-BE49-F238E27FC236}">
                <a16:creationId xmlns:a16="http://schemas.microsoft.com/office/drawing/2014/main" id="{9BDECDF2-9C57-4547-9D6B-7478CFD3F4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F0062DD3-D2F2-4C7F-99EB-E9E1D5147BF0}"/>
              </a:ext>
            </a:extLst>
          </p:cNvPr>
          <p:cNvGrpSpPr/>
          <p:nvPr/>
        </p:nvGrpSpPr>
        <p:grpSpPr>
          <a:xfrm>
            <a:off x="2758235" y="2676018"/>
            <a:ext cx="6274863" cy="3873261"/>
            <a:chOff x="805559" y="1700213"/>
            <a:chExt cx="7556703" cy="466449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A3955A-BD88-4E78-9091-69573145D5F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05559" y="1700213"/>
              <a:ext cx="1818000" cy="1818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1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User logs in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successfully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E572CC2-2590-41AC-AC52-59D3AD7AE16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15901" y="2373014"/>
              <a:ext cx="472398" cy="472398"/>
              <a:chOff x="3852" y="1696"/>
              <a:chExt cx="340" cy="340"/>
            </a:xfrm>
            <a:solidFill>
              <a:schemeClr val="accent6"/>
            </a:solidFill>
          </p:grpSpPr>
          <p:sp>
            <p:nvSpPr>
              <p:cNvPr id="104" name="Freeform 236">
                <a:extLst>
                  <a:ext uri="{FF2B5EF4-FFF2-40B4-BE49-F238E27FC236}">
                    <a16:creationId xmlns:a16="http://schemas.microsoft.com/office/drawing/2014/main" id="{F4192509-F711-4E17-9626-A4C24796D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" y="1802"/>
                <a:ext cx="212" cy="128"/>
              </a:xfrm>
              <a:custGeom>
                <a:avLst/>
                <a:gdLst>
                  <a:gd name="T0" fmla="*/ 319 w 320"/>
                  <a:gd name="T1" fmla="*/ 101 h 193"/>
                  <a:gd name="T2" fmla="*/ 319 w 320"/>
                  <a:gd name="T3" fmla="*/ 93 h 193"/>
                  <a:gd name="T4" fmla="*/ 317 w 320"/>
                  <a:gd name="T5" fmla="*/ 89 h 193"/>
                  <a:gd name="T6" fmla="*/ 231 w 320"/>
                  <a:gd name="T7" fmla="*/ 4 h 193"/>
                  <a:gd name="T8" fmla="*/ 216 w 320"/>
                  <a:gd name="T9" fmla="*/ 4 h 193"/>
                  <a:gd name="T10" fmla="*/ 216 w 320"/>
                  <a:gd name="T11" fmla="*/ 19 h 193"/>
                  <a:gd name="T12" fmla="*/ 283 w 320"/>
                  <a:gd name="T13" fmla="*/ 86 h 193"/>
                  <a:gd name="T14" fmla="*/ 10 w 320"/>
                  <a:gd name="T15" fmla="*/ 86 h 193"/>
                  <a:gd name="T16" fmla="*/ 0 w 320"/>
                  <a:gd name="T17" fmla="*/ 97 h 193"/>
                  <a:gd name="T18" fmla="*/ 10 w 320"/>
                  <a:gd name="T19" fmla="*/ 107 h 193"/>
                  <a:gd name="T20" fmla="*/ 283 w 320"/>
                  <a:gd name="T21" fmla="*/ 107 h 193"/>
                  <a:gd name="T22" fmla="*/ 216 w 320"/>
                  <a:gd name="T23" fmla="*/ 174 h 193"/>
                  <a:gd name="T24" fmla="*/ 216 w 320"/>
                  <a:gd name="T25" fmla="*/ 190 h 193"/>
                  <a:gd name="T26" fmla="*/ 224 w 320"/>
                  <a:gd name="T27" fmla="*/ 193 h 193"/>
                  <a:gd name="T28" fmla="*/ 231 w 320"/>
                  <a:gd name="T29" fmla="*/ 190 h 193"/>
                  <a:gd name="T30" fmla="*/ 317 w 320"/>
                  <a:gd name="T31" fmla="*/ 104 h 193"/>
                  <a:gd name="T32" fmla="*/ 319 w 320"/>
                  <a:gd name="T33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93">
                    <a:moveTo>
                      <a:pt x="319" y="101"/>
                    </a:moveTo>
                    <a:cubicBezTo>
                      <a:pt x="320" y="98"/>
                      <a:pt x="320" y="95"/>
                      <a:pt x="319" y="93"/>
                    </a:cubicBezTo>
                    <a:cubicBezTo>
                      <a:pt x="318" y="91"/>
                      <a:pt x="318" y="90"/>
                      <a:pt x="317" y="89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27" y="0"/>
                      <a:pt x="220" y="0"/>
                      <a:pt x="216" y="4"/>
                    </a:cubicBezTo>
                    <a:cubicBezTo>
                      <a:pt x="212" y="8"/>
                      <a:pt x="212" y="15"/>
                      <a:pt x="216" y="19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6"/>
                      <a:pt x="0" y="91"/>
                      <a:pt x="0" y="97"/>
                    </a:cubicBezTo>
                    <a:cubicBezTo>
                      <a:pt x="0" y="103"/>
                      <a:pt x="4" y="107"/>
                      <a:pt x="10" y="107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16" y="174"/>
                      <a:pt x="216" y="174"/>
                      <a:pt x="216" y="174"/>
                    </a:cubicBezTo>
                    <a:cubicBezTo>
                      <a:pt x="212" y="179"/>
                      <a:pt x="212" y="185"/>
                      <a:pt x="216" y="190"/>
                    </a:cubicBezTo>
                    <a:cubicBezTo>
                      <a:pt x="218" y="192"/>
                      <a:pt x="221" y="193"/>
                      <a:pt x="224" y="193"/>
                    </a:cubicBezTo>
                    <a:cubicBezTo>
                      <a:pt x="226" y="193"/>
                      <a:pt x="229" y="192"/>
                      <a:pt x="231" y="190"/>
                    </a:cubicBezTo>
                    <a:cubicBezTo>
                      <a:pt x="317" y="104"/>
                      <a:pt x="317" y="104"/>
                      <a:pt x="317" y="104"/>
                    </a:cubicBezTo>
                    <a:cubicBezTo>
                      <a:pt x="318" y="103"/>
                      <a:pt x="318" y="102"/>
                      <a:pt x="319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05" name="Freeform 237">
                <a:extLst>
                  <a:ext uri="{FF2B5EF4-FFF2-40B4-BE49-F238E27FC236}">
                    <a16:creationId xmlns:a16="http://schemas.microsoft.com/office/drawing/2014/main" id="{2B6E8B5D-AA0C-443C-BC14-3AFB05350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2" y="169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D86BB21-0661-4DBC-929A-676A631F89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83341" y="2373014"/>
              <a:ext cx="472398" cy="472398"/>
              <a:chOff x="3852" y="1696"/>
              <a:chExt cx="340" cy="340"/>
            </a:xfrm>
            <a:solidFill>
              <a:schemeClr val="accent6"/>
            </a:solidFill>
          </p:grpSpPr>
          <p:sp>
            <p:nvSpPr>
              <p:cNvPr id="102" name="Freeform 236">
                <a:extLst>
                  <a:ext uri="{FF2B5EF4-FFF2-40B4-BE49-F238E27FC236}">
                    <a16:creationId xmlns:a16="http://schemas.microsoft.com/office/drawing/2014/main" id="{186D43AC-5BBF-40CF-8D10-FBA6189D7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" y="1802"/>
                <a:ext cx="212" cy="128"/>
              </a:xfrm>
              <a:custGeom>
                <a:avLst/>
                <a:gdLst>
                  <a:gd name="T0" fmla="*/ 319 w 320"/>
                  <a:gd name="T1" fmla="*/ 101 h 193"/>
                  <a:gd name="T2" fmla="*/ 319 w 320"/>
                  <a:gd name="T3" fmla="*/ 93 h 193"/>
                  <a:gd name="T4" fmla="*/ 317 w 320"/>
                  <a:gd name="T5" fmla="*/ 89 h 193"/>
                  <a:gd name="T6" fmla="*/ 231 w 320"/>
                  <a:gd name="T7" fmla="*/ 4 h 193"/>
                  <a:gd name="T8" fmla="*/ 216 w 320"/>
                  <a:gd name="T9" fmla="*/ 4 h 193"/>
                  <a:gd name="T10" fmla="*/ 216 w 320"/>
                  <a:gd name="T11" fmla="*/ 19 h 193"/>
                  <a:gd name="T12" fmla="*/ 283 w 320"/>
                  <a:gd name="T13" fmla="*/ 86 h 193"/>
                  <a:gd name="T14" fmla="*/ 10 w 320"/>
                  <a:gd name="T15" fmla="*/ 86 h 193"/>
                  <a:gd name="T16" fmla="*/ 0 w 320"/>
                  <a:gd name="T17" fmla="*/ 97 h 193"/>
                  <a:gd name="T18" fmla="*/ 10 w 320"/>
                  <a:gd name="T19" fmla="*/ 107 h 193"/>
                  <a:gd name="T20" fmla="*/ 283 w 320"/>
                  <a:gd name="T21" fmla="*/ 107 h 193"/>
                  <a:gd name="T22" fmla="*/ 216 w 320"/>
                  <a:gd name="T23" fmla="*/ 174 h 193"/>
                  <a:gd name="T24" fmla="*/ 216 w 320"/>
                  <a:gd name="T25" fmla="*/ 190 h 193"/>
                  <a:gd name="T26" fmla="*/ 224 w 320"/>
                  <a:gd name="T27" fmla="*/ 193 h 193"/>
                  <a:gd name="T28" fmla="*/ 231 w 320"/>
                  <a:gd name="T29" fmla="*/ 190 h 193"/>
                  <a:gd name="T30" fmla="*/ 317 w 320"/>
                  <a:gd name="T31" fmla="*/ 104 h 193"/>
                  <a:gd name="T32" fmla="*/ 319 w 320"/>
                  <a:gd name="T33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93">
                    <a:moveTo>
                      <a:pt x="319" y="101"/>
                    </a:moveTo>
                    <a:cubicBezTo>
                      <a:pt x="320" y="98"/>
                      <a:pt x="320" y="95"/>
                      <a:pt x="319" y="93"/>
                    </a:cubicBezTo>
                    <a:cubicBezTo>
                      <a:pt x="318" y="91"/>
                      <a:pt x="318" y="90"/>
                      <a:pt x="317" y="89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27" y="0"/>
                      <a:pt x="220" y="0"/>
                      <a:pt x="216" y="4"/>
                    </a:cubicBezTo>
                    <a:cubicBezTo>
                      <a:pt x="212" y="8"/>
                      <a:pt x="212" y="15"/>
                      <a:pt x="216" y="19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6"/>
                      <a:pt x="0" y="91"/>
                      <a:pt x="0" y="97"/>
                    </a:cubicBezTo>
                    <a:cubicBezTo>
                      <a:pt x="0" y="103"/>
                      <a:pt x="4" y="107"/>
                      <a:pt x="10" y="107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16" y="174"/>
                      <a:pt x="216" y="174"/>
                      <a:pt x="216" y="174"/>
                    </a:cubicBezTo>
                    <a:cubicBezTo>
                      <a:pt x="212" y="179"/>
                      <a:pt x="212" y="185"/>
                      <a:pt x="216" y="190"/>
                    </a:cubicBezTo>
                    <a:cubicBezTo>
                      <a:pt x="218" y="192"/>
                      <a:pt x="221" y="193"/>
                      <a:pt x="224" y="193"/>
                    </a:cubicBezTo>
                    <a:cubicBezTo>
                      <a:pt x="226" y="193"/>
                      <a:pt x="229" y="192"/>
                      <a:pt x="231" y="190"/>
                    </a:cubicBezTo>
                    <a:cubicBezTo>
                      <a:pt x="317" y="104"/>
                      <a:pt x="317" y="104"/>
                      <a:pt x="317" y="104"/>
                    </a:cubicBezTo>
                    <a:cubicBezTo>
                      <a:pt x="318" y="103"/>
                      <a:pt x="318" y="102"/>
                      <a:pt x="319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03" name="Freeform 237">
                <a:extLst>
                  <a:ext uri="{FF2B5EF4-FFF2-40B4-BE49-F238E27FC236}">
                    <a16:creationId xmlns:a16="http://schemas.microsoft.com/office/drawing/2014/main" id="{A6542AA2-9CB9-49BD-9922-4332570BC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2" y="169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E9D4EFC-BAF5-48DE-A6EC-B6C803D186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5770894" y="5219512"/>
              <a:ext cx="472398" cy="472398"/>
              <a:chOff x="3852" y="1696"/>
              <a:chExt cx="340" cy="340"/>
            </a:xfrm>
            <a:solidFill>
              <a:schemeClr val="accent6"/>
            </a:solidFill>
          </p:grpSpPr>
          <p:sp>
            <p:nvSpPr>
              <p:cNvPr id="100" name="Freeform 236">
                <a:extLst>
                  <a:ext uri="{FF2B5EF4-FFF2-40B4-BE49-F238E27FC236}">
                    <a16:creationId xmlns:a16="http://schemas.microsoft.com/office/drawing/2014/main" id="{01DE09EE-44F6-473B-BDB8-AF7837B71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" y="1802"/>
                <a:ext cx="212" cy="128"/>
              </a:xfrm>
              <a:custGeom>
                <a:avLst/>
                <a:gdLst>
                  <a:gd name="T0" fmla="*/ 319 w 320"/>
                  <a:gd name="T1" fmla="*/ 101 h 193"/>
                  <a:gd name="T2" fmla="*/ 319 w 320"/>
                  <a:gd name="T3" fmla="*/ 93 h 193"/>
                  <a:gd name="T4" fmla="*/ 317 w 320"/>
                  <a:gd name="T5" fmla="*/ 89 h 193"/>
                  <a:gd name="T6" fmla="*/ 231 w 320"/>
                  <a:gd name="T7" fmla="*/ 4 h 193"/>
                  <a:gd name="T8" fmla="*/ 216 w 320"/>
                  <a:gd name="T9" fmla="*/ 4 h 193"/>
                  <a:gd name="T10" fmla="*/ 216 w 320"/>
                  <a:gd name="T11" fmla="*/ 19 h 193"/>
                  <a:gd name="T12" fmla="*/ 283 w 320"/>
                  <a:gd name="T13" fmla="*/ 86 h 193"/>
                  <a:gd name="T14" fmla="*/ 10 w 320"/>
                  <a:gd name="T15" fmla="*/ 86 h 193"/>
                  <a:gd name="T16" fmla="*/ 0 w 320"/>
                  <a:gd name="T17" fmla="*/ 97 h 193"/>
                  <a:gd name="T18" fmla="*/ 10 w 320"/>
                  <a:gd name="T19" fmla="*/ 107 h 193"/>
                  <a:gd name="T20" fmla="*/ 283 w 320"/>
                  <a:gd name="T21" fmla="*/ 107 h 193"/>
                  <a:gd name="T22" fmla="*/ 216 w 320"/>
                  <a:gd name="T23" fmla="*/ 174 h 193"/>
                  <a:gd name="T24" fmla="*/ 216 w 320"/>
                  <a:gd name="T25" fmla="*/ 190 h 193"/>
                  <a:gd name="T26" fmla="*/ 224 w 320"/>
                  <a:gd name="T27" fmla="*/ 193 h 193"/>
                  <a:gd name="T28" fmla="*/ 231 w 320"/>
                  <a:gd name="T29" fmla="*/ 190 h 193"/>
                  <a:gd name="T30" fmla="*/ 317 w 320"/>
                  <a:gd name="T31" fmla="*/ 104 h 193"/>
                  <a:gd name="T32" fmla="*/ 319 w 320"/>
                  <a:gd name="T33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93">
                    <a:moveTo>
                      <a:pt x="319" y="101"/>
                    </a:moveTo>
                    <a:cubicBezTo>
                      <a:pt x="320" y="98"/>
                      <a:pt x="320" y="95"/>
                      <a:pt x="319" y="93"/>
                    </a:cubicBezTo>
                    <a:cubicBezTo>
                      <a:pt x="318" y="91"/>
                      <a:pt x="318" y="90"/>
                      <a:pt x="317" y="89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27" y="0"/>
                      <a:pt x="220" y="0"/>
                      <a:pt x="216" y="4"/>
                    </a:cubicBezTo>
                    <a:cubicBezTo>
                      <a:pt x="212" y="8"/>
                      <a:pt x="212" y="15"/>
                      <a:pt x="216" y="19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6"/>
                      <a:pt x="0" y="91"/>
                      <a:pt x="0" y="97"/>
                    </a:cubicBezTo>
                    <a:cubicBezTo>
                      <a:pt x="0" y="103"/>
                      <a:pt x="4" y="107"/>
                      <a:pt x="10" y="107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16" y="174"/>
                      <a:pt x="216" y="174"/>
                      <a:pt x="216" y="174"/>
                    </a:cubicBezTo>
                    <a:cubicBezTo>
                      <a:pt x="212" y="179"/>
                      <a:pt x="212" y="185"/>
                      <a:pt x="216" y="190"/>
                    </a:cubicBezTo>
                    <a:cubicBezTo>
                      <a:pt x="218" y="192"/>
                      <a:pt x="221" y="193"/>
                      <a:pt x="224" y="193"/>
                    </a:cubicBezTo>
                    <a:cubicBezTo>
                      <a:pt x="226" y="193"/>
                      <a:pt x="229" y="192"/>
                      <a:pt x="231" y="190"/>
                    </a:cubicBezTo>
                    <a:cubicBezTo>
                      <a:pt x="317" y="104"/>
                      <a:pt x="317" y="104"/>
                      <a:pt x="317" y="104"/>
                    </a:cubicBezTo>
                    <a:cubicBezTo>
                      <a:pt x="318" y="103"/>
                      <a:pt x="318" y="102"/>
                      <a:pt x="319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01" name="Freeform 237">
                <a:extLst>
                  <a:ext uri="{FF2B5EF4-FFF2-40B4-BE49-F238E27FC236}">
                    <a16:creationId xmlns:a16="http://schemas.microsoft.com/office/drawing/2014/main" id="{98C7A061-A28C-4259-96BE-B48A74749A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2" y="169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2806F04-2C52-4B27-88B8-1263B33927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7223682" y="3802441"/>
              <a:ext cx="472398" cy="472398"/>
              <a:chOff x="3852" y="1696"/>
              <a:chExt cx="340" cy="340"/>
            </a:xfrm>
            <a:solidFill>
              <a:schemeClr val="accent6"/>
            </a:solidFill>
          </p:grpSpPr>
          <p:sp>
            <p:nvSpPr>
              <p:cNvPr id="96" name="Freeform 236">
                <a:extLst>
                  <a:ext uri="{FF2B5EF4-FFF2-40B4-BE49-F238E27FC236}">
                    <a16:creationId xmlns:a16="http://schemas.microsoft.com/office/drawing/2014/main" id="{00F0301A-BCE5-49B2-8EA4-E17BA7CF7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" y="1802"/>
                <a:ext cx="212" cy="128"/>
              </a:xfrm>
              <a:custGeom>
                <a:avLst/>
                <a:gdLst>
                  <a:gd name="T0" fmla="*/ 319 w 320"/>
                  <a:gd name="T1" fmla="*/ 101 h 193"/>
                  <a:gd name="T2" fmla="*/ 319 w 320"/>
                  <a:gd name="T3" fmla="*/ 93 h 193"/>
                  <a:gd name="T4" fmla="*/ 317 w 320"/>
                  <a:gd name="T5" fmla="*/ 89 h 193"/>
                  <a:gd name="T6" fmla="*/ 231 w 320"/>
                  <a:gd name="T7" fmla="*/ 4 h 193"/>
                  <a:gd name="T8" fmla="*/ 216 w 320"/>
                  <a:gd name="T9" fmla="*/ 4 h 193"/>
                  <a:gd name="T10" fmla="*/ 216 w 320"/>
                  <a:gd name="T11" fmla="*/ 19 h 193"/>
                  <a:gd name="T12" fmla="*/ 283 w 320"/>
                  <a:gd name="T13" fmla="*/ 86 h 193"/>
                  <a:gd name="T14" fmla="*/ 10 w 320"/>
                  <a:gd name="T15" fmla="*/ 86 h 193"/>
                  <a:gd name="T16" fmla="*/ 0 w 320"/>
                  <a:gd name="T17" fmla="*/ 97 h 193"/>
                  <a:gd name="T18" fmla="*/ 10 w 320"/>
                  <a:gd name="T19" fmla="*/ 107 h 193"/>
                  <a:gd name="T20" fmla="*/ 283 w 320"/>
                  <a:gd name="T21" fmla="*/ 107 h 193"/>
                  <a:gd name="T22" fmla="*/ 216 w 320"/>
                  <a:gd name="T23" fmla="*/ 174 h 193"/>
                  <a:gd name="T24" fmla="*/ 216 w 320"/>
                  <a:gd name="T25" fmla="*/ 190 h 193"/>
                  <a:gd name="T26" fmla="*/ 224 w 320"/>
                  <a:gd name="T27" fmla="*/ 193 h 193"/>
                  <a:gd name="T28" fmla="*/ 231 w 320"/>
                  <a:gd name="T29" fmla="*/ 190 h 193"/>
                  <a:gd name="T30" fmla="*/ 317 w 320"/>
                  <a:gd name="T31" fmla="*/ 104 h 193"/>
                  <a:gd name="T32" fmla="*/ 319 w 320"/>
                  <a:gd name="T33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93">
                    <a:moveTo>
                      <a:pt x="319" y="101"/>
                    </a:moveTo>
                    <a:cubicBezTo>
                      <a:pt x="320" y="98"/>
                      <a:pt x="320" y="95"/>
                      <a:pt x="319" y="93"/>
                    </a:cubicBezTo>
                    <a:cubicBezTo>
                      <a:pt x="318" y="91"/>
                      <a:pt x="318" y="90"/>
                      <a:pt x="317" y="89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27" y="0"/>
                      <a:pt x="220" y="0"/>
                      <a:pt x="216" y="4"/>
                    </a:cubicBezTo>
                    <a:cubicBezTo>
                      <a:pt x="212" y="8"/>
                      <a:pt x="212" y="15"/>
                      <a:pt x="216" y="19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6"/>
                      <a:pt x="0" y="91"/>
                      <a:pt x="0" y="97"/>
                    </a:cubicBezTo>
                    <a:cubicBezTo>
                      <a:pt x="0" y="103"/>
                      <a:pt x="4" y="107"/>
                      <a:pt x="10" y="107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16" y="174"/>
                      <a:pt x="216" y="174"/>
                      <a:pt x="216" y="174"/>
                    </a:cubicBezTo>
                    <a:cubicBezTo>
                      <a:pt x="212" y="179"/>
                      <a:pt x="212" y="185"/>
                      <a:pt x="216" y="190"/>
                    </a:cubicBezTo>
                    <a:cubicBezTo>
                      <a:pt x="218" y="192"/>
                      <a:pt x="221" y="193"/>
                      <a:pt x="224" y="193"/>
                    </a:cubicBezTo>
                    <a:cubicBezTo>
                      <a:pt x="226" y="193"/>
                      <a:pt x="229" y="192"/>
                      <a:pt x="231" y="190"/>
                    </a:cubicBezTo>
                    <a:cubicBezTo>
                      <a:pt x="317" y="104"/>
                      <a:pt x="317" y="104"/>
                      <a:pt x="317" y="104"/>
                    </a:cubicBezTo>
                    <a:cubicBezTo>
                      <a:pt x="318" y="103"/>
                      <a:pt x="318" y="102"/>
                      <a:pt x="319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97" name="Freeform 237">
                <a:extLst>
                  <a:ext uri="{FF2B5EF4-FFF2-40B4-BE49-F238E27FC236}">
                    <a16:creationId xmlns:a16="http://schemas.microsoft.com/office/drawing/2014/main" id="{484C0A9C-AC4A-47F2-85B6-505FF06E35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2" y="169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F5B23D7-7411-416E-BD56-EF550AF174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 flipV="1">
              <a:off x="4352087" y="3796884"/>
              <a:ext cx="472398" cy="472398"/>
              <a:chOff x="3856" y="-379"/>
              <a:chExt cx="340" cy="340"/>
            </a:xfrm>
            <a:solidFill>
              <a:schemeClr val="accent6"/>
            </a:solidFill>
          </p:grpSpPr>
          <p:sp>
            <p:nvSpPr>
              <p:cNvPr id="94" name="Freeform 236">
                <a:extLst>
                  <a:ext uri="{FF2B5EF4-FFF2-40B4-BE49-F238E27FC236}">
                    <a16:creationId xmlns:a16="http://schemas.microsoft.com/office/drawing/2014/main" id="{0EB48EF4-B5DF-449E-928D-98DCB85B3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0" y="-273"/>
                <a:ext cx="212" cy="128"/>
              </a:xfrm>
              <a:custGeom>
                <a:avLst/>
                <a:gdLst>
                  <a:gd name="T0" fmla="*/ 319 w 320"/>
                  <a:gd name="T1" fmla="*/ 101 h 193"/>
                  <a:gd name="T2" fmla="*/ 319 w 320"/>
                  <a:gd name="T3" fmla="*/ 93 h 193"/>
                  <a:gd name="T4" fmla="*/ 317 w 320"/>
                  <a:gd name="T5" fmla="*/ 89 h 193"/>
                  <a:gd name="T6" fmla="*/ 231 w 320"/>
                  <a:gd name="T7" fmla="*/ 4 h 193"/>
                  <a:gd name="T8" fmla="*/ 216 w 320"/>
                  <a:gd name="T9" fmla="*/ 4 h 193"/>
                  <a:gd name="T10" fmla="*/ 216 w 320"/>
                  <a:gd name="T11" fmla="*/ 19 h 193"/>
                  <a:gd name="T12" fmla="*/ 283 w 320"/>
                  <a:gd name="T13" fmla="*/ 86 h 193"/>
                  <a:gd name="T14" fmla="*/ 10 w 320"/>
                  <a:gd name="T15" fmla="*/ 86 h 193"/>
                  <a:gd name="T16" fmla="*/ 0 w 320"/>
                  <a:gd name="T17" fmla="*/ 97 h 193"/>
                  <a:gd name="T18" fmla="*/ 10 w 320"/>
                  <a:gd name="T19" fmla="*/ 107 h 193"/>
                  <a:gd name="T20" fmla="*/ 283 w 320"/>
                  <a:gd name="T21" fmla="*/ 107 h 193"/>
                  <a:gd name="T22" fmla="*/ 216 w 320"/>
                  <a:gd name="T23" fmla="*/ 174 h 193"/>
                  <a:gd name="T24" fmla="*/ 216 w 320"/>
                  <a:gd name="T25" fmla="*/ 190 h 193"/>
                  <a:gd name="T26" fmla="*/ 224 w 320"/>
                  <a:gd name="T27" fmla="*/ 193 h 193"/>
                  <a:gd name="T28" fmla="*/ 231 w 320"/>
                  <a:gd name="T29" fmla="*/ 190 h 193"/>
                  <a:gd name="T30" fmla="*/ 317 w 320"/>
                  <a:gd name="T31" fmla="*/ 104 h 193"/>
                  <a:gd name="T32" fmla="*/ 319 w 320"/>
                  <a:gd name="T33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93">
                    <a:moveTo>
                      <a:pt x="319" y="101"/>
                    </a:moveTo>
                    <a:cubicBezTo>
                      <a:pt x="320" y="98"/>
                      <a:pt x="320" y="95"/>
                      <a:pt x="319" y="93"/>
                    </a:cubicBezTo>
                    <a:cubicBezTo>
                      <a:pt x="318" y="91"/>
                      <a:pt x="318" y="90"/>
                      <a:pt x="317" y="89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27" y="0"/>
                      <a:pt x="220" y="0"/>
                      <a:pt x="216" y="4"/>
                    </a:cubicBezTo>
                    <a:cubicBezTo>
                      <a:pt x="212" y="8"/>
                      <a:pt x="212" y="15"/>
                      <a:pt x="216" y="19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6"/>
                      <a:pt x="0" y="91"/>
                      <a:pt x="0" y="97"/>
                    </a:cubicBezTo>
                    <a:cubicBezTo>
                      <a:pt x="0" y="103"/>
                      <a:pt x="4" y="107"/>
                      <a:pt x="10" y="107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16" y="174"/>
                      <a:pt x="216" y="174"/>
                      <a:pt x="216" y="174"/>
                    </a:cubicBezTo>
                    <a:cubicBezTo>
                      <a:pt x="212" y="179"/>
                      <a:pt x="212" y="185"/>
                      <a:pt x="216" y="190"/>
                    </a:cubicBezTo>
                    <a:cubicBezTo>
                      <a:pt x="218" y="192"/>
                      <a:pt x="221" y="193"/>
                      <a:pt x="224" y="193"/>
                    </a:cubicBezTo>
                    <a:cubicBezTo>
                      <a:pt x="226" y="193"/>
                      <a:pt x="229" y="192"/>
                      <a:pt x="231" y="190"/>
                    </a:cubicBezTo>
                    <a:cubicBezTo>
                      <a:pt x="317" y="104"/>
                      <a:pt x="317" y="104"/>
                      <a:pt x="317" y="104"/>
                    </a:cubicBezTo>
                    <a:cubicBezTo>
                      <a:pt x="318" y="103"/>
                      <a:pt x="318" y="102"/>
                      <a:pt x="319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95" name="Freeform 237">
                <a:extLst>
                  <a:ext uri="{FF2B5EF4-FFF2-40B4-BE49-F238E27FC236}">
                    <a16:creationId xmlns:a16="http://schemas.microsoft.com/office/drawing/2014/main" id="{6673A563-66EF-4F7D-9837-D7B1A6910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6" y="-379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A5D0F34-667A-487B-BC36-840B5DEA923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674910" y="1700213"/>
              <a:ext cx="1818000" cy="181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2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Upload file and provide metadata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BC39CFA-C359-4338-9796-F2EA30905C9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544262" y="1700213"/>
              <a:ext cx="1818000" cy="1818000"/>
            </a:xfrm>
            <a:prstGeom prst="ellipse">
              <a:avLst/>
            </a:prstGeom>
            <a:solidFill>
              <a:srgbClr val="5982CB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3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Choose section of nested tags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9A46421-40B2-4354-8152-650CE15F224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544262" y="4546710"/>
              <a:ext cx="1818000" cy="1818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4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App parses the selected tags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1D710CC-341B-403A-90B6-F0781AD53E6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674910" y="4546710"/>
              <a:ext cx="1818000" cy="1818000"/>
            </a:xfrm>
            <a:prstGeom prst="ellipse">
              <a:avLst/>
            </a:prstGeom>
            <a:solidFill>
              <a:srgbClr val="92D050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5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Config.xlsx file is generated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405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47111E-BFAB-4E0B-B00B-C0926E632101}"/>
              </a:ext>
            </a:extLst>
          </p:cNvPr>
          <p:cNvSpPr/>
          <p:nvPr/>
        </p:nvSpPr>
        <p:spPr>
          <a:xfrm>
            <a:off x="1176578" y="2121245"/>
            <a:ext cx="9676739" cy="4090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Spark XML Architecture</a:t>
            </a:r>
            <a:endParaRPr lang="en-US" sz="2800" b="1" dirty="0"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97" name="Rounded Rectangle 111">
            <a:extLst>
              <a:ext uri="{FF2B5EF4-FFF2-40B4-BE49-F238E27FC236}">
                <a16:creationId xmlns:a16="http://schemas.microsoft.com/office/drawing/2014/main" id="{4F06CA1D-A852-4C5F-8DCB-906785D9DF24}"/>
              </a:ext>
            </a:extLst>
          </p:cNvPr>
          <p:cNvSpPr/>
          <p:nvPr/>
        </p:nvSpPr>
        <p:spPr>
          <a:xfrm>
            <a:off x="1328302" y="2388788"/>
            <a:ext cx="1513962" cy="3614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2400" kern="0">
              <a:solidFill>
                <a:prstClr val="white"/>
              </a:solidFill>
              <a:latin typeface="Helvetica" panose="020B0604020202020204" pitchFamily="34" charset="0"/>
              <a:ea typeface="MS PGothic" panose="020B0600070205080204" pitchFamily="34" charset="-128"/>
              <a:cs typeface="Helvetica" panose="020B0604020202020204" pitchFamily="34" charset="0"/>
            </a:endParaRPr>
          </a:p>
        </p:txBody>
      </p:sp>
      <p:pic>
        <p:nvPicPr>
          <p:cNvPr id="377" name="Picture 376">
            <a:extLst>
              <a:ext uri="{FF2B5EF4-FFF2-40B4-BE49-F238E27FC236}">
                <a16:creationId xmlns:a16="http://schemas.microsoft.com/office/drawing/2014/main" id="{3B7DFD6E-3BDB-48C2-9FCC-8CD062116D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91" y="3776926"/>
            <a:ext cx="633752" cy="492008"/>
          </a:xfrm>
          <a:prstGeom prst="rect">
            <a:avLst/>
          </a:prstGeom>
        </p:spPr>
      </p:pic>
      <p:sp>
        <p:nvSpPr>
          <p:cNvPr id="425" name="TextBox 424">
            <a:extLst>
              <a:ext uri="{FF2B5EF4-FFF2-40B4-BE49-F238E27FC236}">
                <a16:creationId xmlns:a16="http://schemas.microsoft.com/office/drawing/2014/main" id="{528D1FAB-EB2E-4584-A204-11009E20979F}"/>
              </a:ext>
            </a:extLst>
          </p:cNvPr>
          <p:cNvSpPr txBox="1"/>
          <p:nvPr/>
        </p:nvSpPr>
        <p:spPr>
          <a:xfrm>
            <a:off x="312959" y="1075580"/>
            <a:ext cx="11165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The proposed architecture will consume XML files from Unix location. </a:t>
            </a:r>
          </a:p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The required parameters such as Source Location, Destination Location, Output Data Delimiter, Primary Key etc. will be fetched from the config file.</a:t>
            </a:r>
          </a:p>
          <a:p>
            <a:pPr marL="306910" lvl="1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rPr>
              <a:t>The data will then be cleansed and processed using Spark-Scala and finally loaded into a Unix or S3 location.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E0CBC6-2F3D-41D8-82AB-523DF731147A}"/>
              </a:ext>
            </a:extLst>
          </p:cNvPr>
          <p:cNvGrpSpPr/>
          <p:nvPr/>
        </p:nvGrpSpPr>
        <p:grpSpPr>
          <a:xfrm>
            <a:off x="1034303" y="3424486"/>
            <a:ext cx="2062891" cy="1740546"/>
            <a:chOff x="199471" y="1879779"/>
            <a:chExt cx="1185721" cy="981739"/>
          </a:xfrm>
        </p:grpSpPr>
        <p:sp>
          <p:nvSpPr>
            <p:cNvPr id="59" name="Flowchart: Magnetic Disk 58">
              <a:extLst>
                <a:ext uri="{FF2B5EF4-FFF2-40B4-BE49-F238E27FC236}">
                  <a16:creationId xmlns:a16="http://schemas.microsoft.com/office/drawing/2014/main" id="{A5F20428-004F-43C2-8CA8-6DE9C37882E1}"/>
                </a:ext>
              </a:extLst>
            </p:cNvPr>
            <p:cNvSpPr/>
            <p:nvPr/>
          </p:nvSpPr>
          <p:spPr>
            <a:xfrm>
              <a:off x="498801" y="1932373"/>
              <a:ext cx="545291" cy="488267"/>
            </a:xfrm>
            <a:prstGeom prst="flowChartMagneticDisk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82911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67" b="1" dirty="0">
                <a:solidFill>
                  <a:srgbClr val="204283">
                    <a:lumMod val="50000"/>
                  </a:srgbClr>
                </a:solidFill>
                <a:latin typeface="Arial"/>
                <a:ea typeface="MS PGothic" panose="020B0600070205080204" pitchFamily="34" charset="-128"/>
                <a:cs typeface="Segoe UI" panose="020B0502040204020203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298FE05-6FAD-495C-8C8F-24337772B721}"/>
                </a:ext>
              </a:extLst>
            </p:cNvPr>
            <p:cNvGrpSpPr/>
            <p:nvPr/>
          </p:nvGrpSpPr>
          <p:grpSpPr>
            <a:xfrm>
              <a:off x="199471" y="1879779"/>
              <a:ext cx="1185721" cy="981739"/>
              <a:chOff x="603531" y="2432613"/>
              <a:chExt cx="1077928" cy="670539"/>
            </a:xfrm>
          </p:grpSpPr>
          <p:sp>
            <p:nvSpPr>
              <p:cNvPr id="61" name="Rounded Rectangle 13">
                <a:extLst>
                  <a:ext uri="{FF2B5EF4-FFF2-40B4-BE49-F238E27FC236}">
                    <a16:creationId xmlns:a16="http://schemas.microsoft.com/office/drawing/2014/main" id="{2588D447-E911-4BC5-9066-F3158F2CDDEE}"/>
                  </a:ext>
                </a:extLst>
              </p:cNvPr>
              <p:cNvSpPr/>
              <p:nvPr/>
            </p:nvSpPr>
            <p:spPr>
              <a:xfrm>
                <a:off x="785151" y="2432613"/>
                <a:ext cx="714689" cy="434599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algn="ctr" defTabSz="1218804">
                  <a:defRPr/>
                </a:pPr>
                <a:endParaRPr lang="en-US" sz="1067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056C001-989C-4BC1-89AB-102DB5E1576E}"/>
                  </a:ext>
                </a:extLst>
              </p:cNvPr>
              <p:cNvSpPr txBox="1"/>
              <p:nvPr/>
            </p:nvSpPr>
            <p:spPr>
              <a:xfrm>
                <a:off x="603531" y="2887616"/>
                <a:ext cx="1077928" cy="21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621">
                  <a:defRPr/>
                </a:pPr>
                <a:r>
                  <a:rPr lang="en-US" sz="1067" b="1" dirty="0">
                    <a:solidFill>
                      <a:srgbClr val="204283">
                        <a:lumMod val="50000"/>
                      </a:srgb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Unix </a:t>
                </a:r>
              </a:p>
              <a:p>
                <a:pPr algn="ctr" defTabSz="914621">
                  <a:defRPr/>
                </a:pPr>
                <a:r>
                  <a:rPr lang="en-US" sz="1067" b="1" dirty="0">
                    <a:solidFill>
                      <a:srgbClr val="204283">
                        <a:lumMod val="50000"/>
                      </a:srgb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directory</a:t>
                </a:r>
              </a:p>
            </p:txBody>
          </p:sp>
        </p:grpSp>
      </p:grpSp>
      <p:pic>
        <p:nvPicPr>
          <p:cNvPr id="1026" name="Picture 2" descr="Image result for apache spark symbol">
            <a:extLst>
              <a:ext uri="{FF2B5EF4-FFF2-40B4-BE49-F238E27FC236}">
                <a16:creationId xmlns:a16="http://schemas.microsoft.com/office/drawing/2014/main" id="{95BA1031-FCC2-4C2C-BDA1-62B2A6FA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948" y="5092186"/>
            <a:ext cx="710896" cy="3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576781-7653-4955-9ED6-F3AD87BEF020}"/>
              </a:ext>
            </a:extLst>
          </p:cNvPr>
          <p:cNvCxnSpPr>
            <a:cxnSpLocks/>
          </p:cNvCxnSpPr>
          <p:nvPr/>
        </p:nvCxnSpPr>
        <p:spPr>
          <a:xfrm>
            <a:off x="7714829" y="4024151"/>
            <a:ext cx="1237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lowchart: Multidocument 23">
            <a:extLst>
              <a:ext uri="{FF2B5EF4-FFF2-40B4-BE49-F238E27FC236}">
                <a16:creationId xmlns:a16="http://schemas.microsoft.com/office/drawing/2014/main" id="{5AA72A08-1266-40BA-9849-40435FC0ADCC}"/>
              </a:ext>
            </a:extLst>
          </p:cNvPr>
          <p:cNvSpPr/>
          <p:nvPr/>
        </p:nvSpPr>
        <p:spPr>
          <a:xfrm>
            <a:off x="1675108" y="3890065"/>
            <a:ext cx="736260" cy="425394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XML files</a:t>
            </a:r>
          </a:p>
        </p:txBody>
      </p:sp>
      <p:sp>
        <p:nvSpPr>
          <p:cNvPr id="26" name="Rounded Rectangle 111">
            <a:extLst>
              <a:ext uri="{FF2B5EF4-FFF2-40B4-BE49-F238E27FC236}">
                <a16:creationId xmlns:a16="http://schemas.microsoft.com/office/drawing/2014/main" id="{13749C98-5BB7-4D5F-8768-BB7F53129780}"/>
              </a:ext>
            </a:extLst>
          </p:cNvPr>
          <p:cNvSpPr/>
          <p:nvPr/>
        </p:nvSpPr>
        <p:spPr>
          <a:xfrm>
            <a:off x="9116579" y="2367004"/>
            <a:ext cx="1513962" cy="3614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2400" kern="0" dirty="0">
              <a:solidFill>
                <a:prstClr val="white"/>
              </a:solidFill>
              <a:latin typeface="Helvetica" panose="020B0604020202020204" pitchFamily="34" charset="0"/>
              <a:ea typeface="MS PGothic" panose="020B0600070205080204" pitchFamily="34" charset="-128"/>
              <a:cs typeface="Helvetica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4E6BC5-3502-41BD-A357-FF02544E5F94}"/>
              </a:ext>
            </a:extLst>
          </p:cNvPr>
          <p:cNvGrpSpPr/>
          <p:nvPr/>
        </p:nvGrpSpPr>
        <p:grpSpPr>
          <a:xfrm>
            <a:off x="9192120" y="2656904"/>
            <a:ext cx="1367740" cy="1128108"/>
            <a:chOff x="399253" y="1879780"/>
            <a:chExt cx="786158" cy="636299"/>
          </a:xfrm>
        </p:grpSpPr>
        <p:sp>
          <p:nvSpPr>
            <p:cNvPr id="28" name="Flowchart: Magnetic Disk 27">
              <a:extLst>
                <a:ext uri="{FF2B5EF4-FFF2-40B4-BE49-F238E27FC236}">
                  <a16:creationId xmlns:a16="http://schemas.microsoft.com/office/drawing/2014/main" id="{5138F6A5-4DC1-4FB4-BAD3-1E735D773B60}"/>
                </a:ext>
              </a:extLst>
            </p:cNvPr>
            <p:cNvSpPr/>
            <p:nvPr/>
          </p:nvSpPr>
          <p:spPr>
            <a:xfrm>
              <a:off x="498801" y="1932373"/>
              <a:ext cx="545291" cy="488267"/>
            </a:xfrm>
            <a:prstGeom prst="flowChartMagneticDisk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82911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67" b="1" dirty="0">
                <a:solidFill>
                  <a:srgbClr val="204283">
                    <a:lumMod val="50000"/>
                  </a:srgbClr>
                </a:solidFill>
                <a:latin typeface="Arial"/>
                <a:ea typeface="MS PGothic" panose="020B0600070205080204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30" name="Rounded Rectangle 13">
              <a:extLst>
                <a:ext uri="{FF2B5EF4-FFF2-40B4-BE49-F238E27FC236}">
                  <a16:creationId xmlns:a16="http://schemas.microsoft.com/office/drawing/2014/main" id="{F2D91F93-3947-483E-84C8-E8C92A2BBF79}"/>
                </a:ext>
              </a:extLst>
            </p:cNvPr>
            <p:cNvSpPr/>
            <p:nvPr/>
          </p:nvSpPr>
          <p:spPr>
            <a:xfrm>
              <a:off x="399253" y="1879780"/>
              <a:ext cx="786158" cy="636299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8804">
                <a:defRPr/>
              </a:pPr>
              <a:endParaRPr lang="en-US" sz="1067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218A6B-7631-48D1-9FE6-72D16FC6E948}"/>
              </a:ext>
            </a:extLst>
          </p:cNvPr>
          <p:cNvGrpSpPr/>
          <p:nvPr/>
        </p:nvGrpSpPr>
        <p:grpSpPr>
          <a:xfrm>
            <a:off x="8836776" y="4395688"/>
            <a:ext cx="2062891" cy="1740546"/>
            <a:chOff x="199471" y="1879779"/>
            <a:chExt cx="1185721" cy="981739"/>
          </a:xfrm>
        </p:grpSpPr>
        <p:sp>
          <p:nvSpPr>
            <p:cNvPr id="33" name="Flowchart: Magnetic Disk 32">
              <a:extLst>
                <a:ext uri="{FF2B5EF4-FFF2-40B4-BE49-F238E27FC236}">
                  <a16:creationId xmlns:a16="http://schemas.microsoft.com/office/drawing/2014/main" id="{680BC1D6-3E7D-4328-9195-139DEB3FD7AF}"/>
                </a:ext>
              </a:extLst>
            </p:cNvPr>
            <p:cNvSpPr/>
            <p:nvPr/>
          </p:nvSpPr>
          <p:spPr>
            <a:xfrm>
              <a:off x="498801" y="1932373"/>
              <a:ext cx="545291" cy="488267"/>
            </a:xfrm>
            <a:prstGeom prst="flowChartMagneticDisk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82911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67" b="1" dirty="0">
                <a:solidFill>
                  <a:srgbClr val="204283">
                    <a:lumMod val="50000"/>
                  </a:srgbClr>
                </a:solidFill>
                <a:latin typeface="Arial"/>
                <a:ea typeface="MS PGothic" panose="020B0600070205080204" pitchFamily="34" charset="-128"/>
                <a:cs typeface="Segoe UI" panose="020B0502040204020203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B26A2F-B5DA-41C2-A0A8-ED8DAEBC340A}"/>
                </a:ext>
              </a:extLst>
            </p:cNvPr>
            <p:cNvGrpSpPr/>
            <p:nvPr/>
          </p:nvGrpSpPr>
          <p:grpSpPr>
            <a:xfrm>
              <a:off x="199471" y="1879779"/>
              <a:ext cx="1185721" cy="981739"/>
              <a:chOff x="603531" y="2432613"/>
              <a:chExt cx="1077928" cy="670539"/>
            </a:xfrm>
          </p:grpSpPr>
          <p:sp>
            <p:nvSpPr>
              <p:cNvPr id="35" name="Rounded Rectangle 13">
                <a:extLst>
                  <a:ext uri="{FF2B5EF4-FFF2-40B4-BE49-F238E27FC236}">
                    <a16:creationId xmlns:a16="http://schemas.microsoft.com/office/drawing/2014/main" id="{005A1343-BBBB-4B12-A48A-B16AAB03FCF8}"/>
                  </a:ext>
                </a:extLst>
              </p:cNvPr>
              <p:cNvSpPr/>
              <p:nvPr/>
            </p:nvSpPr>
            <p:spPr>
              <a:xfrm>
                <a:off x="785151" y="2432613"/>
                <a:ext cx="714689" cy="434599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algn="ctr" defTabSz="1218804">
                  <a:defRPr/>
                </a:pPr>
                <a:endParaRPr lang="en-US" sz="1067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A2CAD3-A0B1-41B4-B8CC-5155823883AE}"/>
                  </a:ext>
                </a:extLst>
              </p:cNvPr>
              <p:cNvSpPr txBox="1"/>
              <p:nvPr/>
            </p:nvSpPr>
            <p:spPr>
              <a:xfrm>
                <a:off x="603531" y="2887616"/>
                <a:ext cx="1077928" cy="21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621">
                  <a:defRPr/>
                </a:pPr>
                <a:r>
                  <a:rPr lang="en-US" sz="1067" b="1" dirty="0">
                    <a:solidFill>
                      <a:srgbClr val="204283">
                        <a:lumMod val="50000"/>
                      </a:srgb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Unix </a:t>
                </a:r>
              </a:p>
              <a:p>
                <a:pPr algn="ctr" defTabSz="914621">
                  <a:defRPr/>
                </a:pPr>
                <a:r>
                  <a:rPr lang="en-US" sz="1067" b="1" dirty="0">
                    <a:solidFill>
                      <a:srgbClr val="204283">
                        <a:lumMod val="50000"/>
                      </a:srgb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directory</a:t>
                </a:r>
              </a:p>
            </p:txBody>
          </p:sp>
        </p:grpSp>
      </p:grp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51515264-C141-43A8-86FB-473483A640D9}"/>
              </a:ext>
            </a:extLst>
          </p:cNvPr>
          <p:cNvSpPr/>
          <p:nvPr/>
        </p:nvSpPr>
        <p:spPr>
          <a:xfrm>
            <a:off x="9487207" y="4807481"/>
            <a:ext cx="762028" cy="469858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Output files</a:t>
            </a:r>
          </a:p>
        </p:txBody>
      </p:sp>
      <p:sp>
        <p:nvSpPr>
          <p:cNvPr id="37" name="Flowchart: Multidocument 36">
            <a:extLst>
              <a:ext uri="{FF2B5EF4-FFF2-40B4-BE49-F238E27FC236}">
                <a16:creationId xmlns:a16="http://schemas.microsoft.com/office/drawing/2014/main" id="{DA49E989-C1B0-4B95-8552-E6C8B6EB9D78}"/>
              </a:ext>
            </a:extLst>
          </p:cNvPr>
          <p:cNvSpPr/>
          <p:nvPr/>
        </p:nvSpPr>
        <p:spPr>
          <a:xfrm>
            <a:off x="9471615" y="3083889"/>
            <a:ext cx="762028" cy="469858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Output files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4ADCA1-2637-48B2-9F3B-0BBC98A53510}"/>
              </a:ext>
            </a:extLst>
          </p:cNvPr>
          <p:cNvCxnSpPr>
            <a:cxnSpLocks/>
          </p:cNvCxnSpPr>
          <p:nvPr/>
        </p:nvCxnSpPr>
        <p:spPr>
          <a:xfrm>
            <a:off x="3015456" y="4011857"/>
            <a:ext cx="1233268" cy="1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C0924-5481-46D8-901D-C2DAAF1DC6FA}"/>
              </a:ext>
            </a:extLst>
          </p:cNvPr>
          <p:cNvSpPr txBox="1"/>
          <p:nvPr/>
        </p:nvSpPr>
        <p:spPr>
          <a:xfrm>
            <a:off x="9226541" y="2408598"/>
            <a:ext cx="130874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Current Destinations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B7DFD6E-3BDB-48C2-9FCC-8CD062116D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10" y="3821696"/>
            <a:ext cx="633752" cy="49200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0962F6E-7BEE-47C4-97A7-FF310E7FDED8}"/>
              </a:ext>
            </a:extLst>
          </p:cNvPr>
          <p:cNvSpPr txBox="1"/>
          <p:nvPr/>
        </p:nvSpPr>
        <p:spPr>
          <a:xfrm>
            <a:off x="1430909" y="2513927"/>
            <a:ext cx="130874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Current 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629EE6-AA7E-4628-8D91-35A4B34B4BB5}"/>
              </a:ext>
            </a:extLst>
          </p:cNvPr>
          <p:cNvGrpSpPr/>
          <p:nvPr/>
        </p:nvGrpSpPr>
        <p:grpSpPr>
          <a:xfrm>
            <a:off x="4462328" y="2388788"/>
            <a:ext cx="3092927" cy="3529349"/>
            <a:chOff x="4349204" y="2388788"/>
            <a:chExt cx="3092927" cy="3529349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741F295A-B627-4A3B-8DB9-A42F8CFFE0E9}"/>
                </a:ext>
              </a:extLst>
            </p:cNvPr>
            <p:cNvSpPr/>
            <p:nvPr/>
          </p:nvSpPr>
          <p:spPr>
            <a:xfrm>
              <a:off x="4427404" y="2446621"/>
              <a:ext cx="2949680" cy="34136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09585">
                <a:defRPr/>
              </a:pPr>
              <a:endParaRPr lang="en-US" sz="2400" kern="0" dirty="0">
                <a:solidFill>
                  <a:prstClr val="white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27E41947-FE8E-48F1-A660-88A6E0F482E5}"/>
                </a:ext>
              </a:extLst>
            </p:cNvPr>
            <p:cNvSpPr/>
            <p:nvPr/>
          </p:nvSpPr>
          <p:spPr>
            <a:xfrm>
              <a:off x="4349204" y="2388788"/>
              <a:ext cx="3092927" cy="352934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 defTabSz="609585">
                <a:defRPr/>
              </a:pPr>
              <a:endParaRPr lang="en-US" sz="2400" kern="0">
                <a:solidFill>
                  <a:prstClr val="white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F9B8807-7A34-4B4F-96E7-6A08DDDB20EB}"/>
                </a:ext>
              </a:extLst>
            </p:cNvPr>
            <p:cNvSpPr/>
            <p:nvPr/>
          </p:nvSpPr>
          <p:spPr>
            <a:xfrm>
              <a:off x="4647155" y="3713295"/>
              <a:ext cx="2585895" cy="18105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09585">
                <a:defRPr/>
              </a:pPr>
              <a:endParaRPr lang="en-US" sz="1000" kern="0" dirty="0">
                <a:solidFill>
                  <a:prstClr val="black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endParaRPr>
            </a:p>
            <a:p>
              <a:pPr algn="ctr" defTabSz="609585">
                <a:defRPr/>
              </a:pPr>
              <a:endParaRPr lang="en-US" sz="1000" kern="0" dirty="0">
                <a:solidFill>
                  <a:prstClr val="black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endParaRPr>
            </a:p>
            <a:p>
              <a:pPr algn="ctr" defTabSz="609585">
                <a:defRPr/>
              </a:pPr>
              <a:endParaRPr lang="en-US" sz="1000" kern="0" dirty="0">
                <a:solidFill>
                  <a:prstClr val="black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Helvetica" panose="020B0604020202020204" pitchFamily="34" charset="0"/>
              </a:endParaRPr>
            </a:p>
            <a:p>
              <a:pPr algn="ctr" defTabSz="609585">
                <a:defRPr/>
              </a:pPr>
              <a:r>
                <a:rPr lang="en-US" sz="1000" kern="0" dirty="0">
                  <a:solidFill>
                    <a:prstClr val="black"/>
                  </a:solidFill>
                  <a:latin typeface="Helvetica" panose="020B0604020202020204" pitchFamily="34" charset="0"/>
                  <a:ea typeface="MS PGothic" panose="020B0600070205080204" pitchFamily="34" charset="-128"/>
                  <a:cs typeface="Helvetica" panose="020B0604020202020204" pitchFamily="34" charset="0"/>
                </a:rPr>
                <a:t>Extract and process data using </a:t>
              </a:r>
            </a:p>
            <a:p>
              <a:pPr algn="ctr" defTabSz="609585">
                <a:defRPr/>
              </a:pPr>
              <a:r>
                <a:rPr lang="en-US" sz="1000" kern="0" dirty="0">
                  <a:solidFill>
                    <a:prstClr val="black"/>
                  </a:solidFill>
                  <a:latin typeface="Helvetica" panose="020B0604020202020204" pitchFamily="34" charset="0"/>
                  <a:ea typeface="MS PGothic" panose="020B0600070205080204" pitchFamily="34" charset="-128"/>
                  <a:cs typeface="Helvetica" panose="020B0604020202020204" pitchFamily="34" charset="0"/>
                </a:rPr>
                <a:t>Spark-Scala</a:t>
              </a:r>
            </a:p>
          </p:txBody>
        </p:sp>
        <p:sp>
          <p:nvSpPr>
            <p:cNvPr id="2" name="Flowchart: Document 1">
              <a:extLst>
                <a:ext uri="{FF2B5EF4-FFF2-40B4-BE49-F238E27FC236}">
                  <a16:creationId xmlns:a16="http://schemas.microsoft.com/office/drawing/2014/main" id="{A2172D13-38BE-4AEC-9BBC-F3B47F49D192}"/>
                </a:ext>
              </a:extLst>
            </p:cNvPr>
            <p:cNvSpPr/>
            <p:nvPr/>
          </p:nvSpPr>
          <p:spPr>
            <a:xfrm>
              <a:off x="4548209" y="2696296"/>
              <a:ext cx="1259220" cy="501012"/>
            </a:xfrm>
            <a:prstGeom prst="flowChartDocumen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Config file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B673685-2768-41D8-BCB0-A4C7622108A8}"/>
                </a:ext>
              </a:extLst>
            </p:cNvPr>
            <p:cNvCxnSpPr/>
            <p:nvPr/>
          </p:nvCxnSpPr>
          <p:spPr>
            <a:xfrm>
              <a:off x="5124131" y="3262123"/>
              <a:ext cx="0" cy="344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51F96-C9E9-41BB-9E38-8FD87459CA1D}"/>
                </a:ext>
              </a:extLst>
            </p:cNvPr>
            <p:cNvSpPr txBox="1"/>
            <p:nvPr/>
          </p:nvSpPr>
          <p:spPr>
            <a:xfrm>
              <a:off x="5158294" y="3284597"/>
              <a:ext cx="1136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Read Config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C9C66DB-7480-4E18-AEFD-D712FD695CF0}"/>
              </a:ext>
            </a:extLst>
          </p:cNvPr>
          <p:cNvSpPr txBox="1"/>
          <p:nvPr/>
        </p:nvSpPr>
        <p:spPr>
          <a:xfrm>
            <a:off x="3082434" y="3604615"/>
            <a:ext cx="1087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Read XML files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6D4A25-40EE-4C92-9A51-8B53258229A7}"/>
              </a:ext>
            </a:extLst>
          </p:cNvPr>
          <p:cNvSpPr txBox="1"/>
          <p:nvPr/>
        </p:nvSpPr>
        <p:spPr>
          <a:xfrm>
            <a:off x="7775514" y="3604615"/>
            <a:ext cx="1191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Store Output file</a:t>
            </a:r>
          </a:p>
        </p:txBody>
      </p:sp>
      <p:pic>
        <p:nvPicPr>
          <p:cNvPr id="6" name="Graphic 5" descr="Single gear">
            <a:extLst>
              <a:ext uri="{FF2B5EF4-FFF2-40B4-BE49-F238E27FC236}">
                <a16:creationId xmlns:a16="http://schemas.microsoft.com/office/drawing/2014/main" id="{4390973C-0EA3-4F93-88FD-7B59573F2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421" y="3721491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AA5BA7-A5C4-4CA8-9ED9-A578D9523094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DeloitteW">
            <a:extLst>
              <a:ext uri="{FF2B5EF4-FFF2-40B4-BE49-F238E27FC236}">
                <a16:creationId xmlns:a16="http://schemas.microsoft.com/office/drawing/2014/main" id="{9BDECDF2-9C57-4547-9D6B-7478CFD3F47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C5997BC-BF51-4203-B20E-0780C52D1F80}"/>
              </a:ext>
            </a:extLst>
          </p:cNvPr>
          <p:cNvSpPr/>
          <p:nvPr/>
        </p:nvSpPr>
        <p:spPr>
          <a:xfrm>
            <a:off x="6214078" y="2644497"/>
            <a:ext cx="1071609" cy="552812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MySQL Audit Table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4535EF-586E-4229-B1D4-54370A820E5C}"/>
              </a:ext>
            </a:extLst>
          </p:cNvPr>
          <p:cNvCxnSpPr/>
          <p:nvPr/>
        </p:nvCxnSpPr>
        <p:spPr>
          <a:xfrm>
            <a:off x="6721176" y="3262123"/>
            <a:ext cx="0" cy="35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7BA2B7-4B72-4F2D-950E-B05DBA49D0FB}"/>
              </a:ext>
            </a:extLst>
          </p:cNvPr>
          <p:cNvCxnSpPr>
            <a:cxnSpLocks/>
          </p:cNvCxnSpPr>
          <p:nvPr/>
        </p:nvCxnSpPr>
        <p:spPr>
          <a:xfrm flipV="1">
            <a:off x="6873576" y="3289975"/>
            <a:ext cx="0" cy="334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Spark XML Parser Workflow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7B3EF-BCE0-419C-BB26-20975C41CC14}"/>
              </a:ext>
            </a:extLst>
          </p:cNvPr>
          <p:cNvSpPr txBox="1"/>
          <p:nvPr/>
        </p:nvSpPr>
        <p:spPr>
          <a:xfrm>
            <a:off x="566185" y="1109207"/>
            <a:ext cx="721684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The config file must be pre-loaded with required data such as Source Path, Destination Path, Data Delimiter, Primary Parent and Child Tags, Audit Table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This config file will be consumed by the XML Parser code.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From the source path all the XML files are read one by one for processing.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In each XML file the list of distinct primary keys are captured.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For each primary key the corresponding Root Tag is fetched from the config file and the XML data is ready for parsing.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The required parent and their child tags are fetched from the config file for extraction.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Spark </a:t>
            </a:r>
            <a:r>
              <a:rPr lang="en-US" sz="1300" dirty="0" err="1">
                <a:latin typeface="Helvetica" panose="020B0604020202020204" pitchFamily="34" charset="0"/>
                <a:cs typeface="Helvetica" panose="020B0604020202020204" pitchFamily="34" charset="0"/>
              </a:rPr>
              <a:t>dataframe</a:t>
            </a: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 is created from the extracted data.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Columns or Tags which are not found are replaced with null values.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Data is cleansed for new-line characters, output delimiter character which are already present are replaced.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The final </a:t>
            </a:r>
            <a:r>
              <a:rPr lang="en-US" sz="1300" dirty="0" err="1">
                <a:latin typeface="Helvetica" panose="020B0604020202020204" pitchFamily="34" charset="0"/>
                <a:cs typeface="Helvetica" panose="020B0604020202020204" pitchFamily="34" charset="0"/>
              </a:rPr>
              <a:t>dataframe</a:t>
            </a: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 is stored into a destination location such as Unix directory or S3 bucket.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The output data will be in the form of txt/parquet files with the specified delimiter.</a:t>
            </a:r>
            <a:b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Auditing of the job status and timings is maintained using an SQL table.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CBF709-36E5-4827-8C9A-5C25277BD744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DeloitteW">
            <a:extLst>
              <a:ext uri="{FF2B5EF4-FFF2-40B4-BE49-F238E27FC236}">
                <a16:creationId xmlns:a16="http://schemas.microsoft.com/office/drawing/2014/main" id="{2FBC9A3C-5D28-4BCA-9BBE-F5082D316E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D2C9E-50BB-4093-ACB4-DF27F8F9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911" y="470627"/>
            <a:ext cx="4389120" cy="61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1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Config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7B3EF-BCE0-419C-BB26-20975C41CC14}"/>
              </a:ext>
            </a:extLst>
          </p:cNvPr>
          <p:cNvSpPr txBox="1"/>
          <p:nvPr/>
        </p:nvSpPr>
        <p:spPr>
          <a:xfrm>
            <a:off x="566185" y="1109207"/>
            <a:ext cx="6621424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A single config file in excel format is being used for parsing XML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The excel file contains 5 columns : ID, Variable, Value,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Root_Tag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Primary_Key_Value</a:t>
            </a:r>
            <a:endParaRPr lang="en-US" sz="12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The Variable column contains key variables such as: MySQL_Audit_Table_URL,MySQL_Audit_Table_Username,MySQL_Audit_Table_Password,MySQL_Audit_Table_Name,MySQL_Final_Audit_Table_Name,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Source_Location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Destination_Location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Destination_Type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Output_Filetype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Output_Data_Delimiter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Primary_Parent_Tag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Primary_Child_Tag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Parent_Tag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Child_Tags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The Value column contains values such as: </a:t>
            </a:r>
            <a:b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source path for XML files, destination path for loading final output files, intermediate location for storing part files generated, destination type whether Unix/S3, output filetype whether parquet or txt or csv, Primary Parent Tag value, Primary Child Tag value, required Parent Tags and their respective Child Tags, Audit table configurations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Primary_Parent_Tag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Primary_Child_Tag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values are unique and fixed. </a:t>
            </a:r>
          </a:p>
          <a:p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     Only 1 value can be present in these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Root_Tag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column is used to parse XML data. For a particular data set, the corresponding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Root_Tag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value and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Primary_Key_Value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must be specified.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Destination_Type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value must either be Unix or S3 only.</a:t>
            </a:r>
            <a:b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2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Output_Filetype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value must be either parquet or txt or csv only (case sensitive).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When specifying the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Child_Tags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, the format is: Parenttag1.ChildTag1. The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Parent_Tag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250" dirty="0" err="1">
                <a:latin typeface="Helvetica" panose="020B0604020202020204" pitchFamily="34" charset="0"/>
                <a:cs typeface="Helvetica" panose="020B0604020202020204" pitchFamily="34" charset="0"/>
              </a:rPr>
              <a:t>Child_Tag</a:t>
            </a:r>
            <a:r>
              <a:rPr lang="en-US" sz="1250" dirty="0">
                <a:latin typeface="Helvetica" panose="020B0604020202020204" pitchFamily="34" charset="0"/>
                <a:cs typeface="Helvetica" panose="020B0604020202020204" pitchFamily="34" charset="0"/>
              </a:rPr>
              <a:t> as present in the input XML file.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244ACE-ACB0-4D42-94AC-7A4B7507B8B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DeloitteW">
            <a:extLst>
              <a:ext uri="{FF2B5EF4-FFF2-40B4-BE49-F238E27FC236}">
                <a16:creationId xmlns:a16="http://schemas.microsoft.com/office/drawing/2014/main" id="{70245E22-3CD9-458E-8F29-A9E4188AE43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087C7-8DAE-4806-858A-105A4069A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463" y="994880"/>
            <a:ext cx="4863797" cy="57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5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Audit Table</a:t>
            </a:r>
            <a:endParaRPr lang="en-US" sz="2800" dirty="0"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7B3EF-BCE0-419C-BB26-20975C41CC14}"/>
              </a:ext>
            </a:extLst>
          </p:cNvPr>
          <p:cNvSpPr txBox="1"/>
          <p:nvPr/>
        </p:nvSpPr>
        <p:spPr>
          <a:xfrm>
            <a:off x="566185" y="1109207"/>
            <a:ext cx="614551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MySQL Table has been used for auditing purpose.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The credentials required to connect to the MYSQL server must be provided in the Config file.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There are 2 Audit tables being used : Temp table and Final Table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Both the Audit tables will have 7 columns each for tracking the status of the XML Parser job.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Columns: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job_id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job_start_date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job_start_time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job_end_date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job_end_time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job_status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job_time_lapse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The insertion of records into Audit tables will be done within the XML Parser.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The Temp table will have all the statuses of job and the Final table will have only the final status of the job.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The status at the start of the job : STARTED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The status at the mid of job : PROCESSING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The status at the end of the job : SUCCESS/FAILURE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The time taken for completing the job is calculated in seconds and loaded in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job_time_lapse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The Audit tables must be created before in hand.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244ACE-ACB0-4D42-94AC-7A4B7507B8B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DeloitteW">
            <a:extLst>
              <a:ext uri="{FF2B5EF4-FFF2-40B4-BE49-F238E27FC236}">
                <a16:creationId xmlns:a16="http://schemas.microsoft.com/office/drawing/2014/main" id="{6D13882E-183C-4FF3-BD01-3B6EDF78B0F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317BB-C85A-4AA2-995B-C089CDD0C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424" y="4110404"/>
            <a:ext cx="5499440" cy="817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35BB7-2D45-4F5C-86F1-37972E33B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424" y="1639447"/>
            <a:ext cx="5499440" cy="1796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8D522-CFF8-44DF-9220-FCD58414899D}"/>
              </a:ext>
            </a:extLst>
          </p:cNvPr>
          <p:cNvSpPr txBox="1"/>
          <p:nvPr/>
        </p:nvSpPr>
        <p:spPr>
          <a:xfrm>
            <a:off x="8546592" y="1347059"/>
            <a:ext cx="1929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Temp Audit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8E24C-8E09-41C5-B397-378132F8204B}"/>
              </a:ext>
            </a:extLst>
          </p:cNvPr>
          <p:cNvSpPr txBox="1"/>
          <p:nvPr/>
        </p:nvSpPr>
        <p:spPr>
          <a:xfrm>
            <a:off x="8546592" y="3788569"/>
            <a:ext cx="19293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elvetica" panose="020B0604020202020204" pitchFamily="34" charset="0"/>
                <a:cs typeface="Helvetica" panose="020B0604020202020204" pitchFamily="34" charset="0"/>
              </a:rPr>
              <a:t>Final Audit Table</a:t>
            </a:r>
          </a:p>
        </p:txBody>
      </p:sp>
    </p:spTree>
    <p:extLst>
      <p:ext uri="{BB962C8B-B14F-4D97-AF65-F5344CB8AC3E}">
        <p14:creationId xmlns:p14="http://schemas.microsoft.com/office/powerpoint/2010/main" val="278464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Technical and Environment Details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AF3C06-943B-4F26-A17C-C0D37307FB5B}"/>
              </a:ext>
            </a:extLst>
          </p:cNvPr>
          <p:cNvSpPr/>
          <p:nvPr/>
        </p:nvSpPr>
        <p:spPr>
          <a:xfrm>
            <a:off x="546232" y="994879"/>
            <a:ext cx="11079584" cy="3765655"/>
          </a:xfrm>
          <a:prstGeom prst="roundRect">
            <a:avLst>
              <a:gd name="adj" fmla="val 8657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74063-4A3B-45AE-932B-2B362D62DA3F}"/>
              </a:ext>
            </a:extLst>
          </p:cNvPr>
          <p:cNvSpPr txBox="1"/>
          <p:nvPr/>
        </p:nvSpPr>
        <p:spPr>
          <a:xfrm>
            <a:off x="718585" y="1063642"/>
            <a:ext cx="1036733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Spark is used for reading and parsing XML format data.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Scala has been used as coding language.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Databricks library has been used for reading, parsing XML files and storing data in csv format.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Crealytics library has been used to read excel format config files.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Command to run the Spark XML Parser: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   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spark-submit --deploy-mode client --executor-cores 5 </a:t>
            </a:r>
          </a:p>
          <a:p>
            <a:pPr lvl="1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          --num-executors 2 </a:t>
            </a:r>
          </a:p>
          <a:p>
            <a:pPr lvl="1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          --driver-class-path &lt;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mysql_connector_java_jar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&gt;</a:t>
            </a:r>
          </a:p>
          <a:p>
            <a:pPr lvl="1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          --conf "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spark.authenticate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=false" --conf "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spark.authenticate.enableSaslEncryption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=false" </a:t>
            </a:r>
          </a:p>
          <a:p>
            <a:pPr lvl="1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          --packages com.databricks:spark-xml_2.10:0.4.1,com.databricks:spark-csv_2.10:1.5.0,</a:t>
            </a:r>
          </a:p>
          <a:p>
            <a:pPr lvl="2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  com.crealytics:spark-excel_2.10:0.8.3</a:t>
            </a:r>
          </a:p>
          <a:p>
            <a:pPr lvl="2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--class "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com.XMLParser.Impl.XMLReader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" </a:t>
            </a:r>
          </a:p>
          <a:p>
            <a:pPr lvl="2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path_to_jar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/Spark_XML_Parser_ver1-0.0.1-SNAPSHOT.jar </a:t>
            </a:r>
          </a:p>
          <a:p>
            <a:pPr lvl="2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path_to_config_file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/xml_parse_config.xlsx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F81B37-F7C4-4086-AF90-A45F9E796424}"/>
              </a:ext>
            </a:extLst>
          </p:cNvPr>
          <p:cNvSpPr/>
          <p:nvPr/>
        </p:nvSpPr>
        <p:spPr>
          <a:xfrm>
            <a:off x="518474" y="4856500"/>
            <a:ext cx="11085921" cy="18969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9D82C-B290-4730-8D9D-CA8362C39BDE}"/>
              </a:ext>
            </a:extLst>
          </p:cNvPr>
          <p:cNvSpPr txBox="1"/>
          <p:nvPr/>
        </p:nvSpPr>
        <p:spPr>
          <a:xfrm>
            <a:off x="718584" y="5171874"/>
            <a:ext cx="10612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Spark and Scala versions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Spark : 1.6.0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Scala : 2.10.5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Java  : 1.8</a:t>
            </a:r>
          </a:p>
        </p:txBody>
      </p: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49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173A3C1A-FBE2-4EB7-85F0-F0E0A299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9" y="208208"/>
            <a:ext cx="11235267" cy="7866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4C9DC5-2D68-4CE4-807F-7C375348A871}"/>
              </a:ext>
            </a:extLst>
          </p:cNvPr>
          <p:cNvCxnSpPr/>
          <p:nvPr/>
        </p:nvCxnSpPr>
        <p:spPr>
          <a:xfrm>
            <a:off x="605515" y="923827"/>
            <a:ext cx="1099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DeloitteW">
            <a:extLst>
              <a:ext uri="{FF2B5EF4-FFF2-40B4-BE49-F238E27FC236}">
                <a16:creationId xmlns:a16="http://schemas.microsoft.com/office/drawing/2014/main" id="{4DB7AC39-3520-401F-9BAF-BD7F09EFB9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18" y="159900"/>
            <a:ext cx="788559" cy="16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DD2B7-7B87-4AFA-8EE8-C505D62795B6}"/>
              </a:ext>
            </a:extLst>
          </p:cNvPr>
          <p:cNvSpPr txBox="1"/>
          <p:nvPr/>
        </p:nvSpPr>
        <p:spPr>
          <a:xfrm>
            <a:off x="863600" y="1000416"/>
            <a:ext cx="18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Config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086045-3CB6-46C4-ABC2-5C8CAB210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330963"/>
            <a:ext cx="6908800" cy="53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2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3583</TotalTime>
  <Words>781</Words>
  <Application>Microsoft Office PowerPoint</Application>
  <PresentationFormat>Widescreen</PresentationFormat>
  <Paragraphs>159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Segoe UI</vt:lpstr>
      <vt:lpstr>Wingdings 2</vt:lpstr>
      <vt:lpstr>Office Theme</vt:lpstr>
      <vt:lpstr>Spark XML Parser</vt:lpstr>
      <vt:lpstr>Business Need and Solution</vt:lpstr>
      <vt:lpstr>XML/XSD Flask Application</vt:lpstr>
      <vt:lpstr>Spark XML Architecture</vt:lpstr>
      <vt:lpstr>Spark XML Parser Workflow</vt:lpstr>
      <vt:lpstr>Config File</vt:lpstr>
      <vt:lpstr>Audit Table</vt:lpstr>
      <vt:lpstr>Technical and Environment Details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Nayak, Pooja</dc:creator>
  <cp:lastModifiedBy>Deshpande, Vikrant Anil</cp:lastModifiedBy>
  <cp:revision>320</cp:revision>
  <dcterms:created xsi:type="dcterms:W3CDTF">2019-08-22T12:16:08Z</dcterms:created>
  <dcterms:modified xsi:type="dcterms:W3CDTF">2020-03-13T05:24:37Z</dcterms:modified>
</cp:coreProperties>
</file>